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A99A-7428-425C-9F5C-552BE0ED86D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18B8-8416-4183-9582-07C0049D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8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A99A-7428-425C-9F5C-552BE0ED86D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18B8-8416-4183-9582-07C0049D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1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A99A-7428-425C-9F5C-552BE0ED86D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18B8-8416-4183-9582-07C0049D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3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A99A-7428-425C-9F5C-552BE0ED86D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18B8-8416-4183-9582-07C0049D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8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A99A-7428-425C-9F5C-552BE0ED86D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18B8-8416-4183-9582-07C0049D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7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A99A-7428-425C-9F5C-552BE0ED86D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18B8-8416-4183-9582-07C0049D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3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A99A-7428-425C-9F5C-552BE0ED86D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18B8-8416-4183-9582-07C0049D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3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A99A-7428-425C-9F5C-552BE0ED86D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18B8-8416-4183-9582-07C0049D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4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A99A-7428-425C-9F5C-552BE0ED86D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18B8-8416-4183-9582-07C0049D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8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A99A-7428-425C-9F5C-552BE0ED86D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18B8-8416-4183-9582-07C0049D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2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A99A-7428-425C-9F5C-552BE0ED86D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18B8-8416-4183-9582-07C0049D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9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0A99A-7428-425C-9F5C-552BE0ED86D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C18B8-8416-4183-9582-07C0049D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2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7292" y="1580495"/>
            <a:ext cx="87479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Вулканы Камчатки</a:t>
            </a:r>
            <a:endParaRPr lang="ru-RU" sz="7200" b="1" dirty="0">
              <a:ln w="2857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0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3256" y="0"/>
            <a:ext cx="50369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Ичинская</a:t>
            </a:r>
            <a:r>
              <a:rPr lang="ru-RU" sz="4800" b="1" dirty="0" smtClean="0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 Сопка</a:t>
            </a:r>
            <a:endParaRPr lang="ru-RU" sz="4800" b="1" dirty="0">
              <a:ln w="2857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716" y="990600"/>
            <a:ext cx="635508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Ичинская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Сопка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 — стратовулкан в центральной части полуострова 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Камчатка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 Вершина вулкана является второй по высоте точкой Срединного хребта. Вулкан расположен на его западном склоне, является единственным активным вулканом хребта и в настоящее время проявляет слабую фумарольную активность.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Абсолютная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высота — 3621 м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Последнее извержение вулкана произошло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 1740 году.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://kamchatka-info.ru/wp-content/uploads/2015/08/IMG_1183_9-225x3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00" y="1188719"/>
            <a:ext cx="3897630" cy="5196841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5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051560"/>
            <a:ext cx="9265920" cy="409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Природа Камчатки и удивительные ее вулканы - это чрезвычайно изменчивое и красочное зрелище. Человека, которому удалось стать свидетелем извержений, навсегда завораживает мощная стихия огня, потоки раскаленной лавы, бомбовые залпы, фейерверки огненных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камней.  Суеверный ужас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и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одновременно восторг наполняют душу наблюдателя, давая почувствовать, что человек здесь совсем не завоеватель 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и не владыка...</a:t>
            </a:r>
          </a:p>
        </p:txBody>
      </p:sp>
    </p:spTree>
    <p:extLst>
      <p:ext uri="{BB962C8B-B14F-4D97-AF65-F5344CB8AC3E}">
        <p14:creationId xmlns:p14="http://schemas.microsoft.com/office/powerpoint/2010/main" val="365247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" y="804368"/>
            <a:ext cx="5821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Вулканы с давних времен считались одной из самых крупномасштабных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причин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природных катастроф с одной стороны, а с другой - по той же причине - привлекали внимание самых известных геологов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журналистов в мире. На нашей планете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cx.aos.ask.com/question/aq/1400px-788px/old-mt-vesuvius_c57cb35eb7aa4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56" y="935378"/>
            <a:ext cx="4852584" cy="273131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" y="3676192"/>
            <a:ext cx="11186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насчитывается более 1000 действующих вулканов, среди них – Везувий и Этна в Италии, Кракатау в Индонезии и многие другие. Однако одним из самых красивых и разнообразных вулканических регионов является Камчатский край.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63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g-fotki.yandex.ru/get/3504/100655484.7ce/0_193de8_6cacd24e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57" y="4180733"/>
            <a:ext cx="3875891" cy="246864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321" y="392487"/>
            <a:ext cx="7566236" cy="308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На полуострове Камчатка зарегистрировано 182 уникальных природных объекта – это и горячие минеральные источники, и гейзеры, и величественные вулканы, и озера в огромных круглых котловинах – кальдерах, образованных вулканическими взрывами. 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4" name="Picture 6" descr="http://www.kamchatkatravers.ru/images/kamchatka/reki%20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4180733"/>
            <a:ext cx="3702968" cy="246864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ountain.ru/article/article_img/1359/f_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9" y="4180733"/>
            <a:ext cx="3444240" cy="251985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old.risk.ru/eng/pics/regions/kamch/holiday/k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56" y="392487"/>
            <a:ext cx="2530192" cy="358892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868680"/>
            <a:ext cx="9159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Вулканы Камчатки 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составляют часть Тихоокеанского огненного кольца. Всего на Камчатке насчитывается около 300 вулканов, из них 29 действующих. Камчатские вулканы – одно из чудес света и одна из главных природных достопримечательностей нашей страны. Они включены в список охраняемых объектов Всемирного наследия ЮНЕСКО.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images.aif.ru/007/352/cfd7b795d75990cb197aa7d400e0cd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95" y="4359275"/>
            <a:ext cx="3395345" cy="2254509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erierga.gr/wp-content/uploads/2013/09/ifaistei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34" y="4359275"/>
            <a:ext cx="3646106" cy="2254509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imo.ru/kamchatk/pic/ka001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3" y="4359275"/>
            <a:ext cx="3517265" cy="2274009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4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" y="502920"/>
            <a:ext cx="1059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Вот несколько  вулканов Камчатки: </a:t>
            </a: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Ключевская Сопка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hlinkClick r:id="rId3" action="ppaction://hlinksldjump"/>
              </a:rPr>
              <a:t>Карымская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hlinkClick r:id="rId3" action="ppaction://hlinksldjump"/>
              </a:rPr>
              <a:t> Сопка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hlinkClick r:id="rId4" action="ppaction://hlinksldjump"/>
              </a:rPr>
              <a:t>Корякская Сопка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hlinkClick r:id="rId5" action="ppaction://hlinksldjump"/>
              </a:rPr>
              <a:t>Малый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hlinkClick r:id="rId5" action="ppaction://hlinksldjump"/>
              </a:rPr>
              <a:t>Семячик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hlinkClick r:id="rId6" action="ppaction://hlinksldjump"/>
              </a:rPr>
              <a:t>Ичинская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hlinkClick r:id="rId6" action="ppaction://hlinksldjump"/>
              </a:rPr>
              <a:t> Сопка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4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2502" y="0"/>
            <a:ext cx="58384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Ключевская Сопка</a:t>
            </a:r>
            <a:endParaRPr lang="ru-RU" sz="4800" b="1" dirty="0">
              <a:ln w="2857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257717"/>
            <a:ext cx="5760720" cy="460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Ключевская Сопка – крупнейший действующий вулкан Евразии, его высота 4750 метров. Он входит в Ключевскую группу  вулканов, его возраст  - около 8000 лет. Первое извержение Ключевского вулкана было зафиксировано в 1697 году. В среднем извержения происходили раз в  5 лет, в отдельные периоды – ежегодно.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media.vorotila.ru/ru/items/t1@e7ae26bd-76fa-45b6-807c-b7aeffd83943/Klyuchevskoy-vulkan-Kamchat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29" y="1448322"/>
            <a:ext cx="3843105" cy="475435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4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6808" y="0"/>
            <a:ext cx="55098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Карымская</a:t>
            </a:r>
            <a:r>
              <a:rPr lang="ru-RU" sz="4800" b="1" dirty="0" smtClean="0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 Сопка</a:t>
            </a:r>
            <a:endParaRPr lang="ru-RU" sz="4800" b="1" dirty="0">
              <a:ln w="2857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" y="1234440"/>
            <a:ext cx="592836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Карымская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Сопка – сравнительно невысокий  (1486 метров)  и молодой (6100 лет) самый активный вулкан Камчатки. Только в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XX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веке произошло 23 извержения, последнее началось в 1996 году и, постепенно затухая, продолжалось около двух лет. 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photo.thebestofrussia.ru/49466/8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31" y="1386841"/>
            <a:ext cx="3373120" cy="505968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2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8292" y="0"/>
            <a:ext cx="5206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Корякская Сопка</a:t>
            </a:r>
            <a:endParaRPr lang="ru-RU" sz="4800" b="1" dirty="0">
              <a:ln w="2857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" y="1105317"/>
            <a:ext cx="67360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Корякская Сопка – действующий вулкан на Камчатке, расположен в 35 км к северу от Петропавловска-Камчатского, высота вулкана – 3456 метров.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Наиболее крупные известные извержения — 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1895—1896,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1957—1957.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По данным геологических исследований, крупные извержения также имели место около 5500 до н. э., 1950 до н. э. и 1550 до н. 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э. В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 1996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году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 вулкан был внесён в список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из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16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вулканов, изучаемых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соответствующей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комиссией ООН. 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static.panoramio.com/photos/large/3313519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79" y="1333400"/>
            <a:ext cx="3670663" cy="523504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4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7567" y="0"/>
            <a:ext cx="5128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Малый </a:t>
            </a:r>
            <a:r>
              <a:rPr lang="ru-RU" sz="4800" b="1" dirty="0" err="1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С</a:t>
            </a:r>
            <a:r>
              <a:rPr lang="ru-RU" sz="4800" b="1" smtClean="0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емячик</a:t>
            </a:r>
            <a:endParaRPr lang="ru-RU" sz="4800" b="1" dirty="0">
              <a:ln w="2857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73480"/>
            <a:ext cx="755904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Вулкан Малый </a:t>
            </a:r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Семячик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- это вулканический хребет длиной около 3 км, на гребне которого имеются три кратера. В кратере Троицкого на глубине 170 м находится необычное кислое озеро. Температура этого непрозрачного озера колеблется от +27°С до +42°С, а уровень минерализации соответствует раствору серной и соляной кислот средней концентрации. Поражают размеры озера: ширина около полукилометра, а глубина - до 140 м. Сегодня Малый </a:t>
            </a:r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Семячик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- одно из чудес камчатской природы.</a:t>
            </a:r>
          </a:p>
        </p:txBody>
      </p:sp>
      <p:pic>
        <p:nvPicPr>
          <p:cNvPr id="7170" name="Picture 2" descr="http://1fdy01qlb8ifbkj5.zippykid.netdna-cdn.com/wp-content/gallery/cool-scenery-10/cool-scenery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797" y="1432560"/>
            <a:ext cx="3671621" cy="483108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6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383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Валерия</cp:lastModifiedBy>
  <cp:revision>13</cp:revision>
  <dcterms:created xsi:type="dcterms:W3CDTF">2016-02-04T18:38:16Z</dcterms:created>
  <dcterms:modified xsi:type="dcterms:W3CDTF">2016-02-04T20:04:17Z</dcterms:modified>
</cp:coreProperties>
</file>