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60" r:id="rId4"/>
    <p:sldId id="261" r:id="rId5"/>
    <p:sldId id="276" r:id="rId6"/>
    <p:sldId id="277" r:id="rId7"/>
    <p:sldId id="280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для опыта работы Давыдовка 2\IMAG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e-BY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be-BY" b="1" dirty="0"/>
              <a:t>                                                                                    </a:t>
            </a:r>
            <a:r>
              <a:rPr lang="ru-RU" sz="8000" b="1" dirty="0" err="1" smtClean="0">
                <a:solidFill>
                  <a:schemeClr val="bg1"/>
                </a:solidFill>
              </a:rPr>
              <a:t>Вёска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ru-RU" sz="8000" b="1" dirty="0" err="1">
                <a:solidFill>
                  <a:schemeClr val="bg1"/>
                </a:solidFill>
              </a:rPr>
              <a:t>Давыдаўка</a:t>
            </a:r>
            <a:r>
              <a:rPr lang="ru-RU" sz="8000" dirty="0">
                <a:solidFill>
                  <a:schemeClr val="bg1"/>
                </a:solidFill>
              </a:rPr>
              <a:t> </a:t>
            </a:r>
            <a:r>
              <a:rPr lang="ru-RU" sz="5300" dirty="0">
                <a:solidFill>
                  <a:schemeClr val="bg1"/>
                </a:solidFill>
              </a:rPr>
              <a:t>(</a:t>
            </a:r>
            <a:r>
              <a:rPr lang="ru-RU" sz="5300" dirty="0" err="1">
                <a:solidFill>
                  <a:schemeClr val="bg1"/>
                </a:solidFill>
              </a:rPr>
              <a:t>Светлагорскі</a:t>
            </a:r>
            <a:r>
              <a:rPr lang="ru-RU" sz="5300" dirty="0">
                <a:solidFill>
                  <a:schemeClr val="bg1"/>
                </a:solidFill>
              </a:rPr>
              <a:t> </a:t>
            </a:r>
            <a:r>
              <a:rPr lang="ru-RU" sz="5300" dirty="0" err="1">
                <a:solidFill>
                  <a:schemeClr val="bg1"/>
                </a:solidFill>
              </a:rPr>
              <a:t>раён</a:t>
            </a:r>
            <a:r>
              <a:rPr lang="ru-RU" sz="5300" dirty="0">
                <a:solidFill>
                  <a:schemeClr val="bg1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be-BY" b="1" i="1" dirty="0"/>
              <a:t>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4824"/>
            <a:ext cx="9144000" cy="2813538"/>
          </a:xfrm>
          <a:prstGeom prst="rect">
            <a:avLst/>
          </a:prstGeom>
          <a:noFill/>
        </p:spPr>
      </p:pic>
    </p:spTree>
  </p:cSld>
  <p:clrMapOvr>
    <a:masterClrMapping/>
  </p:clrMapOvr>
  <p:transition advTm="1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для опыта работы Давыдовка 2\P506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3614734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500" dirty="0" smtClean="0">
                <a:latin typeface="Gabriola" pitchFamily="82" charset="0"/>
              </a:rPr>
              <a:t>    </a:t>
            </a:r>
            <a:r>
              <a:rPr lang="be-BY" sz="3500" dirty="0" smtClean="0">
                <a:solidFill>
                  <a:schemeClr val="bg1"/>
                </a:solidFill>
                <a:latin typeface="Gabriola" pitchFamily="82" charset="0"/>
              </a:rPr>
              <a:t>Старажытнае </a:t>
            </a:r>
            <a:r>
              <a:rPr lang="be-BY" sz="3500" dirty="0">
                <a:solidFill>
                  <a:schemeClr val="bg1"/>
                </a:solidFill>
                <a:latin typeface="Gabriola" pitchFamily="82" charset="0"/>
              </a:rPr>
              <a:t>гарадзішча славян ва ўрочышчы Гарадзінка.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для опыта работы Давыдовка 2\P93003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0704" y="5429264"/>
            <a:ext cx="3543296" cy="12144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3600" dirty="0" smtClean="0">
                <a:solidFill>
                  <a:schemeClr val="bg1"/>
                </a:solidFill>
                <a:latin typeface="Gabriola" pitchFamily="82" charset="0"/>
              </a:rPr>
              <a:t>Урочышча </a:t>
            </a:r>
            <a:r>
              <a:rPr lang="be-BY" sz="3600" dirty="0">
                <a:solidFill>
                  <a:schemeClr val="bg1"/>
                </a:solidFill>
                <a:latin typeface="Gabriola" pitchFamily="82" charset="0"/>
              </a:rPr>
              <a:t>Рудня. </a:t>
            </a:r>
            <a:endParaRPr lang="be-BY" sz="3600" dirty="0" smtClean="0">
              <a:solidFill>
                <a:schemeClr val="bg1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be-BY" sz="3600" dirty="0" smtClean="0">
                <a:solidFill>
                  <a:schemeClr val="bg1"/>
                </a:solidFill>
                <a:latin typeface="Gabriola" pitchFamily="82" charset="0"/>
              </a:rPr>
              <a:t>Рака  </a:t>
            </a:r>
            <a:r>
              <a:rPr lang="be-BY" sz="3600" dirty="0">
                <a:solidFill>
                  <a:schemeClr val="bg1"/>
                </a:solidFill>
                <a:latin typeface="Gabriola" pitchFamily="82" charset="0"/>
              </a:rPr>
              <a:t>Іпа. </a:t>
            </a:r>
            <a:endParaRPr lang="ru-RU" sz="3600" dirty="0">
              <a:solidFill>
                <a:schemeClr val="bg1"/>
              </a:solidFill>
              <a:latin typeface="Gabriola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для опыта работы Давыдовка 2\rabota-bob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be-BY" sz="5400" dirty="0" smtClean="0">
                <a:solidFill>
                  <a:schemeClr val="bg1"/>
                </a:solidFill>
                <a:latin typeface="Gabriola" pitchFamily="82" charset="0"/>
              </a:rPr>
              <a:t>Урочышча Бабровіны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для опыта работы Давыдовка 2\Фото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>
            <a:normAutofit/>
          </a:bodyPr>
          <a:lstStyle/>
          <a:p>
            <a:r>
              <a:rPr lang="be-BY" sz="5400" dirty="0" smtClean="0">
                <a:latin typeface="Gabriola" pitchFamily="82" charset="0"/>
              </a:rPr>
              <a:t>Урочышча Бабровіны</a:t>
            </a:r>
            <a:endParaRPr lang="ru-RU" sz="5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Photo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>
                <a:solidFill>
                  <a:schemeClr val="bg1"/>
                </a:solidFill>
                <a:latin typeface="Gabriola" pitchFamily="82" charset="0"/>
              </a:rPr>
              <a:t>Мястэчка Кулінін мох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57829"/>
            <a:ext cx="3143272" cy="140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b="1" dirty="0" smtClean="0">
                <a:latin typeface="Gabriola" pitchFamily="82" charset="0"/>
              </a:rPr>
              <a:t>    </a:t>
            </a:r>
            <a:r>
              <a:rPr lang="be-BY" sz="4400" b="1" dirty="0" smtClean="0">
                <a:solidFill>
                  <a:schemeClr val="bg1"/>
                </a:solidFill>
                <a:latin typeface="Gabriola" pitchFamily="82" charset="0"/>
              </a:rPr>
              <a:t>Знікшая рэчка</a:t>
            </a:r>
            <a:endParaRPr lang="ru-RU" sz="44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Photo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be-BY" sz="5400" dirty="0" smtClean="0">
                <a:solidFill>
                  <a:schemeClr val="bg1"/>
                </a:solidFill>
                <a:latin typeface="Gabriola" pitchFamily="82" charset="0"/>
              </a:rPr>
              <a:t>Мястэчка Кулінін мох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357686" y="6053138"/>
            <a:ext cx="4643470" cy="8048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800" b="1" dirty="0" smtClean="0"/>
              <a:t>    </a:t>
            </a:r>
            <a:r>
              <a:rPr lang="be-BY" sz="4000" b="1" dirty="0" smtClean="0">
                <a:solidFill>
                  <a:schemeClr val="bg1"/>
                </a:solidFill>
                <a:latin typeface="Gabriola" pitchFamily="82" charset="0"/>
              </a:rPr>
              <a:t>Камень з надпісамі</a:t>
            </a:r>
            <a:endParaRPr lang="ru-RU" sz="40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400</TotalTime>
  <Words>31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                                                                                      Вёска Давыдаўка (Светлагорскі раён)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Урочышча Бабровіны</vt:lpstr>
      <vt:lpstr>Урочышча Бабровіны</vt:lpstr>
      <vt:lpstr>Мястэчка Кулінін мох</vt:lpstr>
      <vt:lpstr>Мястэчка Кулінін мох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МОЙ РОДНЫ КУТ…”</dc:title>
  <dc:creator>Олюшка</dc:creator>
  <cp:lastModifiedBy>Зилевич Мария Александровна</cp:lastModifiedBy>
  <cp:revision>133</cp:revision>
  <dcterms:created xsi:type="dcterms:W3CDTF">2012-03-19T05:10:00Z</dcterms:created>
  <dcterms:modified xsi:type="dcterms:W3CDTF">2020-09-03T11:54:12Z</dcterms:modified>
</cp:coreProperties>
</file>