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5E64A7-92EA-4429-A077-8D6C24F3A833}" type="datetimeFigureOut">
              <a:rPr lang="ru-RU" smtClean="0"/>
              <a:t>29.09.2019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D34B4C-7458-4C91-A0B2-4710E87BF63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Достижения советской науки в </a:t>
            </a:r>
            <a:r>
              <a:rPr lang="ru-RU" dirty="0" err="1" smtClean="0"/>
              <a:t>межвоенный</a:t>
            </a:r>
            <a:r>
              <a:rPr lang="ru-RU" dirty="0" smtClean="0"/>
              <a:t> период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off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1728192" cy="23587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11760" y="105273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Академик </a:t>
            </a:r>
            <a:r>
              <a:rPr lang="ru-RU" sz="2400" b="1" dirty="0">
                <a:solidFill>
                  <a:srgbClr val="FFC000"/>
                </a:solidFill>
              </a:rPr>
              <a:t>Абрам Фёдорович Иоффе </a:t>
            </a:r>
            <a:r>
              <a:rPr lang="ru-RU" sz="2400" dirty="0" smtClean="0"/>
              <a:t>сделал важные открытия в изучении атомного ядра, поспособствовал старту советской атомной программе</a:t>
            </a:r>
            <a:endParaRPr lang="ru-RU" sz="2400" dirty="0"/>
          </a:p>
        </p:txBody>
      </p:sp>
      <p:pic>
        <p:nvPicPr>
          <p:cNvPr id="6" name="Рисунок 5" descr="ciolkovsk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284984"/>
            <a:ext cx="1728192" cy="23762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411760" y="3212976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Константин Эдуардович </a:t>
            </a:r>
            <a:r>
              <a:rPr lang="ru-RU" sz="2400" b="1" dirty="0" smtClean="0">
                <a:solidFill>
                  <a:srgbClr val="FFC000"/>
                </a:solidFill>
              </a:rPr>
              <a:t>Циолковский</a:t>
            </a:r>
            <a:r>
              <a:rPr lang="en-US" sz="2400" dirty="0" smtClean="0"/>
              <a:t> </a:t>
            </a:r>
            <a:r>
              <a:rPr lang="ru-RU" sz="2400" dirty="0" smtClean="0"/>
              <a:t>сделал открытия в разработке теории космических полётов, доказал возможность полёта в космос с помощью ракеты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riedrich_Zander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1200"/>
            <a:ext cx="1768500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12000" y="1051200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Фридриху Артуровичу </a:t>
            </a:r>
            <a:r>
              <a:rPr lang="ru-RU" sz="2400" b="1" dirty="0" err="1" smtClean="0">
                <a:solidFill>
                  <a:srgbClr val="FFC000"/>
                </a:solidFill>
              </a:rPr>
              <a:t>Цандеру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/>
              <a:t>принадлежат открытия в теории реактивного движения</a:t>
            </a:r>
            <a:endParaRPr lang="ru-RU" sz="2400" dirty="0"/>
          </a:p>
        </p:txBody>
      </p:sp>
      <p:pic>
        <p:nvPicPr>
          <p:cNvPr id="6" name="Рисунок 5" descr="Schmid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573016"/>
            <a:ext cx="1811217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boyko_m\Desktop\Papan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645024"/>
            <a:ext cx="1715289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555776" y="3501008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</a:rPr>
              <a:t>О. Ю. Шмидт </a:t>
            </a:r>
            <a:r>
              <a:rPr lang="ru-RU" sz="2400" dirty="0"/>
              <a:t>и </a:t>
            </a:r>
            <a:r>
              <a:rPr lang="ru-RU" sz="2400" b="1" dirty="0">
                <a:solidFill>
                  <a:srgbClr val="FFC000"/>
                </a:solidFill>
              </a:rPr>
              <a:t>И. Д. </a:t>
            </a:r>
            <a:r>
              <a:rPr lang="ru-RU" sz="2400" b="1" dirty="0">
                <a:solidFill>
                  <a:srgbClr val="FFC000"/>
                </a:solidFill>
              </a:rPr>
              <a:t>Папанин</a:t>
            </a:r>
            <a:r>
              <a:rPr lang="ru-RU" sz="2400" dirty="0"/>
              <a:t> </a:t>
            </a:r>
            <a:r>
              <a:rPr lang="ru-RU" sz="2400" dirty="0" smtClean="0"/>
              <a:t>внесли </a:t>
            </a:r>
            <a:r>
              <a:rPr lang="ru-RU" sz="2400" dirty="0"/>
              <a:t>большой вклад в изучение Северного морского пути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oyko_m\Desktop\Ivan_Pav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000" y="691200"/>
            <a:ext cx="1900271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627784" y="980728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Всемирное признание получили исследования ученого </a:t>
            </a:r>
            <a:r>
              <a:rPr lang="ru-RU" sz="2400" b="1" dirty="0">
                <a:solidFill>
                  <a:srgbClr val="FFC000"/>
                </a:solidFill>
              </a:rPr>
              <a:t>Ивана Петровича Павлова </a:t>
            </a:r>
            <a:r>
              <a:rPr lang="ru-RU" sz="2400" dirty="0"/>
              <a:t>в области физиологии</a:t>
            </a:r>
          </a:p>
        </p:txBody>
      </p:sp>
      <p:pic>
        <p:nvPicPr>
          <p:cNvPr id="2051" name="Picture 3" descr="C:\Users\boyko_m\Desktop\Nikolai_Vavil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1768500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691680" y="407707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Исследования ученого </a:t>
            </a:r>
            <a:r>
              <a:rPr lang="ru-RU" sz="2400" b="1" dirty="0" smtClean="0">
                <a:solidFill>
                  <a:srgbClr val="FFC000"/>
                </a:solidFill>
              </a:rPr>
              <a:t>Николая Ивановича Вавилова</a:t>
            </a:r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/>
              <a:t>в области генетики также получили всемирное признание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oyko_m\Desktop\zukovs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000" y="764704"/>
            <a:ext cx="1660563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83768" y="1196752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Работы </a:t>
            </a:r>
            <a:r>
              <a:rPr lang="ru-RU" sz="2400" b="1" dirty="0" smtClean="0">
                <a:solidFill>
                  <a:srgbClr val="FFC000"/>
                </a:solidFill>
              </a:rPr>
              <a:t>Николая Егоровича Жуковского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/>
              <a:t>легли в основу самолетостроения</a:t>
            </a:r>
            <a:endParaRPr lang="ru-RU" sz="2400" dirty="0"/>
          </a:p>
        </p:txBody>
      </p:sp>
      <p:pic>
        <p:nvPicPr>
          <p:cNvPr id="3075" name="Picture 3" descr="C:\Users\boyko_m\Desktop\tupol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1689900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C:\Users\boyko_m\Desktop\Korol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3645024"/>
            <a:ext cx="1768500" cy="23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555776" y="3789040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А. Н. Туполев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FFC000"/>
                </a:solidFill>
              </a:rPr>
              <a:t>С. П. Королев</a:t>
            </a:r>
            <a:r>
              <a:rPr lang="en-US" sz="2400" dirty="0" smtClean="0"/>
              <a:t> </a:t>
            </a:r>
            <a:r>
              <a:rPr lang="ru-RU" sz="2400" dirty="0" smtClean="0"/>
              <a:t>совершили </a:t>
            </a:r>
            <a:r>
              <a:rPr lang="ru-RU" sz="2400" dirty="0"/>
              <a:t>п</a:t>
            </a:r>
            <a:r>
              <a:rPr lang="ru-RU" sz="2400" dirty="0" smtClean="0"/>
              <a:t>рорыв советских специалистов в деле авиа</a:t>
            </a:r>
            <a:r>
              <a:rPr lang="en-US" sz="2400" dirty="0" smtClean="0"/>
              <a:t> </a:t>
            </a:r>
            <a:r>
              <a:rPr lang="ru-RU" sz="2400" dirty="0" smtClean="0"/>
              <a:t>и ракетостроения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</TotalTime>
  <Words>121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Достижения советской науки в межвоенный период</vt:lpstr>
      <vt:lpstr>Слайд 2</vt:lpstr>
      <vt:lpstr>Слайд 3</vt:lpstr>
      <vt:lpstr>Слайд 4</vt:lpstr>
      <vt:lpstr>Слайд 5</vt:lpstr>
    </vt:vector>
  </TitlesOfParts>
  <Company>LBR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Достижения советской науки в межвоенный период</dc:title>
  <dc:creator>boyko_m</dc:creator>
  <cp:lastModifiedBy>boyko_m</cp:lastModifiedBy>
  <cp:revision>5</cp:revision>
  <dcterms:created xsi:type="dcterms:W3CDTF">2019-09-29T16:44:20Z</dcterms:created>
  <dcterms:modified xsi:type="dcterms:W3CDTF">2019-09-29T17:27:18Z</dcterms:modified>
</cp:coreProperties>
</file>