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928A-D285-4B92-AFE5-F5726EE1EF4E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FFB7D22-6938-4137-B23F-06B776E2635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928A-D285-4B92-AFE5-F5726EE1EF4E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7D22-6938-4137-B23F-06B776E2635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FFB7D22-6938-4137-B23F-06B776E2635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928A-D285-4B92-AFE5-F5726EE1EF4E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928A-D285-4B92-AFE5-F5726EE1EF4E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FFB7D22-6938-4137-B23F-06B776E2635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928A-D285-4B92-AFE5-F5726EE1EF4E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FFB7D22-6938-4137-B23F-06B776E2635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471928A-D285-4B92-AFE5-F5726EE1EF4E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B7D22-6938-4137-B23F-06B776E2635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928A-D285-4B92-AFE5-F5726EE1EF4E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FFB7D22-6938-4137-B23F-06B776E2635B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928A-D285-4B92-AFE5-F5726EE1EF4E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FFB7D22-6938-4137-B23F-06B776E26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928A-D285-4B92-AFE5-F5726EE1EF4E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FB7D22-6938-4137-B23F-06B776E26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FFB7D22-6938-4137-B23F-06B776E2635B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928A-D285-4B92-AFE5-F5726EE1EF4E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FFB7D22-6938-4137-B23F-06B776E2635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471928A-D285-4B92-AFE5-F5726EE1EF4E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471928A-D285-4B92-AFE5-F5726EE1EF4E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FFB7D22-6938-4137-B23F-06B776E2635B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Правила приличия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Сетевой </a:t>
            </a:r>
            <a:r>
              <a:rPr lang="ru-RU" dirty="0" smtClean="0"/>
              <a:t>этикет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Какими правилами следует пользоваться при общении с собеседником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Будьте вежливы и не забывайте </a:t>
            </a:r>
            <a:r>
              <a:rPr lang="ru-RU" dirty="0" smtClean="0"/>
              <a:t>о приветствиях, обращениях</a:t>
            </a:r>
            <a:r>
              <a:rPr lang="ru-RU" dirty="0" smtClean="0"/>
              <a:t> </a:t>
            </a:r>
            <a:r>
              <a:rPr lang="ru-RU" dirty="0" smtClean="0"/>
              <a:t>и благодарностях.</a:t>
            </a:r>
          </a:p>
          <a:p>
            <a:r>
              <a:rPr lang="ru-RU" dirty="0" smtClean="0"/>
              <a:t>Не тратьте время собеседника, избегайте бессодержательных бесед.</a:t>
            </a:r>
          </a:p>
          <a:p>
            <a:r>
              <a:rPr lang="ru-RU" dirty="0" smtClean="0"/>
              <a:t>Пишите грамотно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Не пишите на </a:t>
            </a:r>
            <a:r>
              <a:rPr lang="ru-RU" dirty="0" err="1" smtClean="0"/>
              <a:t>транслите</a:t>
            </a:r>
            <a:r>
              <a:rPr lang="ru-RU" dirty="0" smtClean="0"/>
              <a:t> русские слова.</a:t>
            </a:r>
          </a:p>
          <a:p>
            <a:r>
              <a:rPr lang="ru-RU" dirty="0" smtClean="0"/>
              <a:t>Сохраняйте </a:t>
            </a:r>
            <a:r>
              <a:rPr lang="ru-RU" dirty="0" smtClean="0"/>
              <a:t>анонимность при общении с незнакомцами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Нарушение этикета</a:t>
            </a:r>
          </a:p>
          <a:p>
            <a:endParaRPr lang="ru-RU" dirty="0" smtClean="0"/>
          </a:p>
          <a:p>
            <a:pPr>
              <a:buNone/>
            </a:pPr>
            <a:r>
              <a:rPr lang="ru-RU" sz="1500" dirty="0" smtClean="0"/>
              <a:t>	Сегодня </a:t>
            </a:r>
            <a:r>
              <a:rPr lang="ru-RU" sz="1500" dirty="0" smtClean="0"/>
              <a:t>четверг. Это хуже, чем суббота, но гораздо лучше, чем понедельник... Но немного хуже, чем пятница. Зато четверг лучше, чем среда. Четверг даже лучше, чем воскресенье, потому что в воскресенье завтра понедельник, а в четверг завтра пятница</a:t>
            </a:r>
            <a:r>
              <a:rPr lang="ru-RU" sz="1500" dirty="0" smtClean="0"/>
              <a:t>...</a:t>
            </a:r>
          </a:p>
          <a:p>
            <a:pPr>
              <a:buNone/>
            </a:pPr>
            <a:endParaRPr lang="ru-RU" sz="1500" dirty="0" smtClean="0"/>
          </a:p>
          <a:p>
            <a:pPr>
              <a:buNone/>
            </a:pPr>
            <a:r>
              <a:rPr lang="ru-RU" sz="1500" dirty="0" smtClean="0"/>
              <a:t>	</a:t>
            </a:r>
            <a:r>
              <a:rPr lang="ru-RU" sz="1400" dirty="0" err="1" smtClean="0"/>
              <a:t>рАзошлИ</a:t>
            </a:r>
            <a:r>
              <a:rPr lang="ru-RU" sz="1400" dirty="0" smtClean="0"/>
              <a:t> Это Всем </a:t>
            </a:r>
            <a:r>
              <a:rPr lang="ru-RU" sz="1400" dirty="0" err="1" smtClean="0"/>
              <a:t>СвОим</a:t>
            </a:r>
            <a:r>
              <a:rPr lang="ru-RU" sz="1400" dirty="0" smtClean="0"/>
              <a:t> </a:t>
            </a:r>
            <a:r>
              <a:rPr lang="ru-RU" sz="1400" dirty="0" err="1" smtClean="0"/>
              <a:t>дРуЗьяМ</a:t>
            </a:r>
            <a:r>
              <a:rPr lang="ru-RU" sz="1400" dirty="0" smtClean="0"/>
              <a:t>, И </a:t>
            </a:r>
            <a:r>
              <a:rPr lang="ru-RU" sz="1400" dirty="0" err="1" smtClean="0"/>
              <a:t>тВоя</a:t>
            </a:r>
            <a:r>
              <a:rPr lang="ru-RU" sz="1400" dirty="0" smtClean="0"/>
              <a:t> </a:t>
            </a:r>
            <a:r>
              <a:rPr lang="ru-RU" sz="1400" dirty="0" err="1" smtClean="0"/>
              <a:t>СтЕнА</a:t>
            </a:r>
            <a:r>
              <a:rPr lang="ru-RU" sz="1400" dirty="0" smtClean="0"/>
              <a:t> </a:t>
            </a:r>
            <a:r>
              <a:rPr lang="ru-RU" sz="1400" dirty="0" err="1" smtClean="0"/>
              <a:t>бУдЕт</a:t>
            </a:r>
            <a:r>
              <a:rPr lang="ru-RU" sz="1400" dirty="0" smtClean="0"/>
              <a:t> </a:t>
            </a:r>
            <a:r>
              <a:rPr lang="ru-RU" sz="1400" dirty="0" err="1" smtClean="0"/>
              <a:t>СупеРКрАсИвая</a:t>
            </a:r>
            <a:r>
              <a:rPr lang="ru-RU" sz="1400" dirty="0" smtClean="0"/>
              <a:t>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Соблюдение этикета</a:t>
            </a:r>
          </a:p>
          <a:p>
            <a:endParaRPr lang="ru-RU" dirty="0" smtClean="0"/>
          </a:p>
          <a:p>
            <a:pPr>
              <a:buNone/>
            </a:pPr>
            <a:r>
              <a:rPr lang="ru-RU" sz="1400" dirty="0" smtClean="0"/>
              <a:t>	Сегодня четверг, а завтра пятница — и наконец-то выходные.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	Поддержите мою кандидатуру в конкурсе красоты — разошлите этот пост своим друзьям!</a:t>
            </a: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dirty="0" smtClean="0"/>
              <a:t>При общении в сети Интернет нужно соблюдать такие же правила, как и при работе с электронной почтой. Не стоит забывать, что мы ведём переписки в сети с живыми людьми, а не роботами.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</TotalTime>
  <Words>55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Официальная</vt:lpstr>
      <vt:lpstr>Сетевой этикет</vt:lpstr>
      <vt:lpstr>Какими правилами следует пользоваться при общении с собеседником</vt:lpstr>
      <vt:lpstr>Примеры</vt:lpstr>
      <vt:lpstr>Вывод</vt:lpstr>
    </vt:vector>
  </TitlesOfParts>
  <Company>LBR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Сетевой этикет</dc:title>
  <dc:creator>boyko_m</dc:creator>
  <cp:lastModifiedBy>boyko_m</cp:lastModifiedBy>
  <cp:revision>2</cp:revision>
  <dcterms:created xsi:type="dcterms:W3CDTF">2019-09-29T10:37:43Z</dcterms:created>
  <dcterms:modified xsi:type="dcterms:W3CDTF">2019-09-29T10:51:25Z</dcterms:modified>
</cp:coreProperties>
</file>