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8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3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1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8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7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1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E9E8347-BEC1-4972-A177-76EEC7F480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16E81E2-F0A6-4BEC-81E8-526482E3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0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редкие </a:t>
            </a:r>
            <a:r>
              <a:rPr lang="ru-RU" dirty="0"/>
              <a:t>и </a:t>
            </a:r>
            <a:r>
              <a:rPr lang="ru-RU" dirty="0" smtClean="0"/>
              <a:t>исчезающие животные </a:t>
            </a:r>
            <a:r>
              <a:rPr lang="ru-RU" dirty="0"/>
              <a:t>Евразии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3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67" y="211879"/>
            <a:ext cx="11633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Зубр является самым тяжелым и крупным наземным млекопитающим на европейском континенте и последним европейским представителем диких быков. Его длина составляет 330 см, высота в холке до двух метров, а вес достигает одной тонны. Разрушение лесов, растущая плотность человеческих селений и интенсивная охота в XVII и XVIII веках истребили зубра почти во всех странах Европы. В начале XIX века дикие зубры оставались, очевидно, лишь в двух регионах: на Кавказе и в Беловежской пуще. Количество зверей составляло около 500 и в течение века снижалось, несмотря на охрану российскими властями. В 1921 г. вследствие анархии во время и после Первой мировой войны зубры были окончательно уничтожены браконьерами. В результате целенаправленной деятельности многих специалистов на 31 декабря 1997 г. в мире в условиях неволи (зоопарках, питомниках и прочих резерватах) находилось 1096 зубров, в вольных популяциях — 1829 особей. Красная книга МСОП относит данный вид к категории уязвимых, на территории России Красная книга (1998) ставила зубра в категорию 1 — находящиеся под угрозой исчезновения.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33" y="3351200"/>
            <a:ext cx="4603749" cy="30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5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067" y="355306"/>
            <a:ext cx="11565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Последние дикие лошади Пржевальского исчезли из природы в 1960-х годах, к тому времени они сохранялись только в пустынных районах </a:t>
            </a:r>
            <a:r>
              <a:rPr lang="ru-RU" dirty="0" err="1" smtClean="0"/>
              <a:t>Джунгарии</a:t>
            </a:r>
            <a:r>
              <a:rPr lang="ru-RU" dirty="0" smtClean="0"/>
              <a:t> – на границе Китая и Монголии. Но тысячу и более лет назад эти животные были широко распространены в степной зоне Евразии. В настоящее время в мире насчитывается всего около двух тысяч особей, содержащихся в зоопарках. В степях Монголии и Китая обитает еще около 300-400 лошадей, ведущих свое происхождение также от животных из зоопарков.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983" y="2121959"/>
            <a:ext cx="59055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465" y="452104"/>
            <a:ext cx="11150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Cнежный</a:t>
            </a:r>
            <a:r>
              <a:rPr lang="ru-RU" dirty="0" smtClean="0"/>
              <a:t> барс (ирбис) – редкий, малочисленный вид. В Красной книге РФ ему присвоена первая категория – «вид, находящийся под угрозой исчезновения на пределе ареала». Общая численность снежного барса в России, по оценкам экспертов WWF (Всемирного фонда дикой природы), составляет не более 80-100 особей.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383" y="1627716"/>
            <a:ext cx="5905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3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266" y="406738"/>
            <a:ext cx="10608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Source Sans Pro"/>
              </a:rPr>
              <a:t>Амурский тигр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ource Sans Pro"/>
              </a:rPr>
              <a:t>– один из самых редких хищников планеты, самый крупный тигр в мире, единственный представитель вида, живущий в снегах. Амурский тигр занесен в Международную Красную книгу, в России эти звери обитают только в Приморском и Хабаровском краях. По данным последней переписи, популяция редкого зверя в РФ насчитывает около 450 особей.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82" y="1697037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867" y="360740"/>
            <a:ext cx="11506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Дальневосточный леопард – подвид леопардов класса млекопитающих, отряда хищных, семейства кошачьих. Это один из самых редких представителей семейства кошачьих в мире. Многие специалисты считают дальневосточного леопарда самым красивым подвидом леопардов и часто сравнивают его со снежным барсом. Юг Приморского края – единственный в России ареал обитания дальневосточного леопарда. По данным последней переписи, в настоящее время в Уссурийской тайге обитает около 50 особей леопарда. Ученые многих стран и WWF озабочены вопросом сохранения вымирающего вида.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1" y="2115066"/>
            <a:ext cx="5568950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0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334" y="250674"/>
            <a:ext cx="1168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Манул – редкий хищник степей и </a:t>
            </a:r>
            <a:r>
              <a:rPr lang="ru-RU" dirty="0" err="1" smtClean="0"/>
              <a:t>полустепей</a:t>
            </a:r>
            <a:r>
              <a:rPr lang="ru-RU" dirty="0" smtClean="0"/>
              <a:t> Евразии – занесен в международную и российскую Красные книги. Этот дикий кот имеет статус, близкий к угрожаемому. По данным ученых, численность животного сокращается. Кроме того, ему угрожают браконьеры, существует угроза исчезновения подходящих мест обитания. В России находится самый северный ареал обитания этого животного, здесь манул встречается главным образом в горно-степных и пустынно-степных ландшафтах юго-востока республики Алтай, в республиках Тува, Бурятия, а также в юго-восточной части Забайкальского края.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84" y="2005000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1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426073"/>
            <a:ext cx="1143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Комодский</a:t>
            </a:r>
            <a:r>
              <a:rPr lang="ru-RU" dirty="0" smtClean="0"/>
              <a:t> варан – вид ящериц из семейства варанов, крупнейшая ящерица мировой фауны. Согласно одной гипотезе, именно вараны индонезийского острова </a:t>
            </a:r>
            <a:r>
              <a:rPr lang="ru-RU" dirty="0" err="1" smtClean="0"/>
              <a:t>Комодо</a:t>
            </a:r>
            <a:r>
              <a:rPr lang="ru-RU" dirty="0" smtClean="0"/>
              <a:t> послужили прототипом китайского дракона: взрослый </a:t>
            </a:r>
            <a:r>
              <a:rPr lang="ru-RU" dirty="0" err="1" smtClean="0"/>
              <a:t>Varanus</a:t>
            </a:r>
            <a:r>
              <a:rPr lang="ru-RU" dirty="0" smtClean="0"/>
              <a:t> </a:t>
            </a:r>
            <a:r>
              <a:rPr lang="ru-RU" dirty="0" err="1" smtClean="0"/>
              <a:t>Komodoensis</a:t>
            </a:r>
            <a:r>
              <a:rPr lang="ru-RU" dirty="0" smtClean="0"/>
              <a:t> может превышать три метра в длину и весить более полутора центнеров. Этот самый крупный ящер на Земле, который одним ударом хвоста убивает оленя, водится только в Индонезии и относится к числу исчезающих видов животных.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0" y="2130425"/>
            <a:ext cx="5905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473839"/>
            <a:ext cx="11590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последние 20 лет численность </a:t>
            </a:r>
            <a:r>
              <a:rPr lang="ru-RU" dirty="0" err="1" smtClean="0"/>
              <a:t>суматранских</a:t>
            </a:r>
            <a:r>
              <a:rPr lang="ru-RU" dirty="0" smtClean="0"/>
              <a:t> носорогов сократилась примерно на 50% – из-за браконьерства и вырубки тропических лесов. В настоящее время в Юго-Восточной Азии обитает всего около 200 представителей этого вида. Всего в мире известно пять видов носорогов: три в Южной и Юго-Восточной Азии и два – в Африке. Все виды носорогов занесены в Красную книгу Международного союза охраны природы. WWF в октябре этого года сообщил, что один из видов носорогов – яванский – был полностью уничтожен во Вьетнаме.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1951167"/>
            <a:ext cx="5905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34" y="306276"/>
            <a:ext cx="11641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Логгерхед</a:t>
            </a:r>
            <a:r>
              <a:rPr lang="ru-RU" dirty="0" smtClean="0"/>
              <a:t> – вид морских черепах, единственный представитель рода </a:t>
            </a:r>
            <a:r>
              <a:rPr lang="ru-RU" dirty="0" err="1" smtClean="0"/>
              <a:t>логгерхедов</a:t>
            </a:r>
            <a:r>
              <a:rPr lang="ru-RU" dirty="0" smtClean="0"/>
              <a:t>, или головастых морских черепах. Распространен этот вид в водах Атлантического, Тихого и Индийского океанов, в Средиземном море, </a:t>
            </a:r>
            <a:r>
              <a:rPr lang="ru-RU" dirty="0" err="1" smtClean="0"/>
              <a:t>логгерхеда</a:t>
            </a:r>
            <a:r>
              <a:rPr lang="ru-RU" dirty="0" smtClean="0"/>
              <a:t> можно встретить на Дальнем Востоке (залив Петра Великого) и в Баренцевом море (в районе Мурманска). Мясо этой черепахи считалось далеко не самым вкусным, в пищу его употребляют только местные племена, а вот ее яйца являлись деликатесом. Их неограниченный сбор привел к очень серьезному сокращению численности этого вида черепах за прошедшие 50-100 лет. Этот вид черепахи занесен в список Конвенции о международной торговле видами диких флоры и фауны и в Красную Книгу, охраняется законами Кипра, Греции, США, Италии.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34" y="2389715"/>
            <a:ext cx="5670550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866" y="297177"/>
            <a:ext cx="1176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Калан, или морская выдра, — хищное морское млекопитающее семейства куньих, вид, близкий к выдрам. Калан обладает рядом уникальных особенностей приспособления к морской среде обитания, а также является одним из немногих животных-</a:t>
            </a:r>
            <a:r>
              <a:rPr lang="ru-RU" dirty="0" err="1" smtClean="0"/>
              <a:t>неприматов</a:t>
            </a:r>
            <a:r>
              <a:rPr lang="ru-RU" dirty="0" smtClean="0"/>
              <a:t>, использующих орудия. Каланы обитают на северных берегах Тихого океана в России, Японии, США и Канаде. В XVIII-XIX веках каланы из-за своего ценного меха подверглись хищническому истреблению, в результате чего вид оказался на грани исчезновения. В ХХ веке каланы были занесены в Красную книгу СССР, а также в охранные документы других стран. По состоянию на 2009 год охота на каланов практически запрещена во всех регионах мира. На каланов разрешено охотиться лишь коренному населению Аляски — алеутам и эскимосам, причем исключительно для поддержания народных промыслов и пищевого рациона, исторически сложившихся в данном регионе.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16" y="2827067"/>
            <a:ext cx="5905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447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</TotalTime>
  <Words>913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Source Sans Pro</vt:lpstr>
      <vt:lpstr>Базис</vt:lpstr>
      <vt:lpstr>редкие и исчезающие животные Евразии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редкие и исчезающие животные Евразии</dc:title>
  <dc:creator>manager</dc:creator>
  <cp:lastModifiedBy>manager</cp:lastModifiedBy>
  <cp:revision>7</cp:revision>
  <dcterms:created xsi:type="dcterms:W3CDTF">2021-06-02T09:23:08Z</dcterms:created>
  <dcterms:modified xsi:type="dcterms:W3CDTF">2021-06-02T09:30:41Z</dcterms:modified>
</cp:coreProperties>
</file>