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9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9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13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7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242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4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2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2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8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8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5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3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4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7A91-97AC-4443-A9B7-207154D0415E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F7B652-3D33-4842-86B9-49FA64E96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научные достижения </a:t>
            </a:r>
            <a:r>
              <a:rPr lang="ru-RU" dirty="0"/>
              <a:t>белорусских географов на довоенном и современном этапах.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3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29" y="116326"/>
            <a:ext cx="9434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Больших успехов достигла картография. Появились крупномасштабные тематические карты Беларуси и отдельных её регионов. В 2002 г. вышел Национальный атлас Беларуси, который подвёл итоги географического изучения территории Беларуси в ХХ в. Атлас стал базой для разработки национальных и региональных программ экономического и социального развития страны. В 2017 г. вышел Географический атлас учителя с информацией о природе, хозяйстве и социальной сфере мира и Беларуси.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50" y="2286628"/>
            <a:ext cx="3184903" cy="4433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76" y="2001328"/>
            <a:ext cx="3289291" cy="48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7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79" y="267419"/>
            <a:ext cx="107226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довоеном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этапе активизировалось изучение природных условий и хозяйства Беларуси. Появились национальные учебные и научные учреждения, были основаны Белорусский государственный университет и Академия нау</a:t>
            </a:r>
            <a:r>
              <a:rPr lang="ru-RU" dirty="0" smtClean="0">
                <a:solidFill>
                  <a:srgbClr val="000000"/>
                </a:solidFill>
                <a:latin typeface="SchoolBookC-Identity-H"/>
              </a:rPr>
              <a:t>к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Беларуси. Исследования начали проводиться планомерно и охватывать всю территорию республики. Дальнейшее развитие получили исследования рельефа и геологического строения. В 1919–1930 гг. проведена 10-вёрстная геологическая съёмка территории страны. Её результатом стало открытие ряда полезных ископаемых. В географической науке утвердилось представление о роли оледенений в формировании рельефа и четвертичных отложений. Под руководством Маргариты Мстиславовны Цапенко вышла в свет карта четвертичных отложений республики, разработана классификация рельефа.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33208" r="4591" b="5535"/>
          <a:stretch/>
        </p:blipFill>
        <p:spPr>
          <a:xfrm>
            <a:off x="1958196" y="2803585"/>
            <a:ext cx="8264106" cy="42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82" y="140708"/>
            <a:ext cx="101532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Проводятся исследования водных объектов. С 1931 г. начала действовать служба гидрологических прогнозов. Была составлена первая  база данных, включающая характеристики водных ресурсов 130 рек и 15 озёр. 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Расширилась сеть метеостанций. В 1930 г. создана Минская метеорологическая обсерватория. Начали составляться регулярные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прогнозы погоды. Наибольший вклад в климатические исследования внёс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Алексей Иванович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Кайгородов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. Возросло значение исследований почвенного покрова. Создана Белорусская сельскохозяйственная академия, организован НИИ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агропочвоведения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и удобрений АН БССР. Начались исследования почв хозяйств. Большое практическое значение в области классификации почв имели работы Якова Никитича Афанасьева. Вышла в свет первая сводная карта почв БССР. Продолжилось изучение растительного и животного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мира.Созданы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первые заповедники: Березинский (1925 г.), Беловежская пуща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(1939 г.). Разработана типология лесов. 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46" y="3846034"/>
            <a:ext cx="2283125" cy="2889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73" y="3916392"/>
            <a:ext cx="1790544" cy="29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18" y="0"/>
            <a:ext cx="9952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На новый уровень поднялись географические исследования промышленности, сельского хозяйства, населения страны. Ведущими заведениями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по проведению экономико-географических исследований стали Госплан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БССР, Институт экономики АН БССР и др. Большой вклад географы внесли в разработку вопросов индустриализации страны, размещения производительных сил в связи с реализацией плана ГОЭЛРО. Были обоснованы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схемы районирования, предусматривающие создание в Беларуси административных областей. В 1919–1941 гг. активизировалось изучение вопросов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оптимизации территориальной структуры сельского хозяйства. В 1936 г.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вышло в свет пособие «Экономическая география БССР» с описанием отраслевой и территориальной структуры хозяйства страны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85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294" y="296724"/>
            <a:ext cx="94516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Современный этап географических исследований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Беларуси имеет ряд отличительных черт. Они базируются на большом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фактическом материале предыдущих этапов. Выделилось много направлений в системе географических наук: география туризма, геоэкология,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геодемография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и др. Проведены детальные почвенные, геологические и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другие съёмки территории Беларуси. Составлены крупномасштабные тематические карты. Успешно развивается прогнозирование, моделирование, создаются геоинформационные системы. Исследования проводят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НИИ и лаборатории. Фактический материал, собранный учёными, обобщён в монографиях, справочниках, атласах. Особо можно выделить энциклопедии «Природа Беларуси» (1986–1989 гг. и 2009–2011 гг.).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38" y="3778370"/>
            <a:ext cx="2225583" cy="2950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351" y="3761194"/>
            <a:ext cx="2236741" cy="29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086" y="-84749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На территории страны проведена среднемасштабная геологическая съёмка. Открыт ряд месторождений полезных ископаемых: нефть, калийные и каменная соли, мел, доломит и др. Неоднократно уточнялись и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издавались геологические и геоморфологические карты.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Было проведено геоморфологическое районирование территории республики. Вышли в свет крупные обобщающие работы: «Рельеф Белоруссии» (1988 г.), «Геология Беларуси» (2001 г.),«Полезные ископаемые Беларуси» (2002 г.).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В области исследований рек и озёр возросло качество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гидрологических прогнозов. Регулярно ведётся водный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кадастр Беларуси. Успешно решаются проблемы комплексного использования водных ресурсов. В БГУ функционирует научная школа озероведения, основанная профессором Ольгой Филипповной Якушко . Проведены исследования озёр, выполнена их классификация, составлена и регулярно обновляется информационная база по озёрам страны. Вышли в свет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Блакітная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кніга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Беларусі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» (1994), энциклопедия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Блакітны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скарб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Беларусі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» 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77" y="1020254"/>
            <a:ext cx="38862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54" y="492369"/>
            <a:ext cx="49400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Благодаря использованию компьютеров, космических снимков увеличилась точность прогнозов погоды. Постоянно издаются справочники по климату Беларуси. Современные исследования направлены на изучение проблемы изменения климата, особенностей климата городов, воздействия климата на человека и хозяйственную деятельность и т. д.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В 1960-х гг. были составлены почвенные карты всех хозяйств республики. Разработана классификация почв, проведено почвенно-географическое районирование. Под руководством Андрея Григорьевича Медведева проведена качественная оценка почв Беларуси для их использования в сельском хозяйстве. Благодаря работам Валерия Станиславовича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Аношко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 появилась новая отрасль географической науки — мелиоративная география.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285" y="2286000"/>
            <a:ext cx="2828666" cy="4244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05" y="545037"/>
            <a:ext cx="2780305" cy="34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879" y="74952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В 1950–1960-х гг. под руководством Василия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Алексеевича Дементьева начаты ландшафтные исследования. Сотрудниками БГУ предложено несколько схем физико-географического районирования. В 1980–1990-х гг.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проведена классификация природных и антропогенных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ландшафтов, вышла в свет ландшафтная карта Беларуси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(1985 г.). В рамках ландшафтной школы успешно решаются вопросы сохранения ландшафтного разнообразия,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изучения городских ландшафтов.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0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298" y="0"/>
            <a:ext cx="90663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Основное направление экономико-географических исследований — решение экономических и социальных проблем республики, совершенствование территориальной организации промышленности, сельского хозяйства, транспорта, социальной сферы, населения и т. д. Начиная с середины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ХХ в. в БГУ под руководством Николая Тарасовича Романовского и Ивана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Ивановича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SchoolBookC-Identity-H"/>
              </a:rPr>
              <a:t>Трухана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 проводились исследования территориальной организации промышленности БССР. На современном этапе решаются проблемы размещения отдельных отраслей промышленности. Географические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исследования сельского хозяйства позволили выявить территориальные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отличия в специализации сельскохозяйственного производства регионов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республики. Выгодное географическое положение Беларуси на пересечении транспортных путей обусловило развитие географических исследований транспорта, транспортной логистики.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Быстрыми темпами развивается география населения. В научных работах рассматриваются проблемы динамики населения, размещения трудовых ресурсов, демографические проблемы крупных городов и сельской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местности, особенности сельского расселения. Всё большее значение имеют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исследования непроизводственной сферы, направленные на совершенствование её территориальной структуры: география туризма, образования,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  <a:t>здравоохранения и других отраслей.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SchoolBookC-Identity-H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2152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360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SchoolBookC-Identity-H</vt:lpstr>
      <vt:lpstr>Trebuchet MS</vt:lpstr>
      <vt:lpstr>Wingdings 3</vt:lpstr>
      <vt:lpstr>Грань</vt:lpstr>
      <vt:lpstr>научные достижения белорусских географов на довоенном и современном этапах.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достижения белорусских географов на довоенном и современном этапах.</dc:title>
  <dc:creator>ASUS</dc:creator>
  <cp:lastModifiedBy>ASUS</cp:lastModifiedBy>
  <cp:revision>9</cp:revision>
  <dcterms:created xsi:type="dcterms:W3CDTF">2021-08-28T11:19:49Z</dcterms:created>
  <dcterms:modified xsi:type="dcterms:W3CDTF">2021-08-28T11:54:38Z</dcterms:modified>
</cp:coreProperties>
</file>