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80" r:id="rId3"/>
    <p:sldId id="27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34802-793C-4C55-9839-B6C92E64238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5D042-0C42-4047-949D-65890CC55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фото для опыта работы Давыдовка 2\P5060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929066"/>
            <a:ext cx="3614734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3500" dirty="0" smtClean="0">
                <a:latin typeface="Gabriola" pitchFamily="82" charset="0"/>
              </a:rPr>
              <a:t>    </a:t>
            </a:r>
            <a:r>
              <a:rPr lang="be-BY" sz="3500" dirty="0" smtClean="0">
                <a:solidFill>
                  <a:schemeClr val="bg1"/>
                </a:solidFill>
                <a:latin typeface="Gabriola" pitchFamily="82" charset="0"/>
              </a:rPr>
              <a:t>Старажытнае </a:t>
            </a:r>
            <a:r>
              <a:rPr lang="be-BY" sz="3500" dirty="0">
                <a:solidFill>
                  <a:schemeClr val="bg1"/>
                </a:solidFill>
                <a:latin typeface="Gabriola" pitchFamily="82" charset="0"/>
              </a:rPr>
              <a:t>гарадзішча славян ва ўрочышчы Гарадзінка.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53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:\Photo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6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5400" dirty="0" smtClean="0">
                <a:solidFill>
                  <a:schemeClr val="bg1"/>
                </a:solidFill>
                <a:latin typeface="Gabriola" pitchFamily="82" charset="0"/>
              </a:rPr>
              <a:t>Мястэчка Кулінін мох</a:t>
            </a:r>
            <a:endParaRPr lang="ru-RU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57829"/>
            <a:ext cx="3143272" cy="140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b="1" dirty="0" smtClean="0">
                <a:latin typeface="Gabriola" pitchFamily="82" charset="0"/>
              </a:rPr>
              <a:t>    </a:t>
            </a:r>
            <a:r>
              <a:rPr lang="be-BY" sz="4400" b="1" dirty="0" smtClean="0">
                <a:solidFill>
                  <a:schemeClr val="bg1"/>
                </a:solidFill>
                <a:latin typeface="Gabriola" pitchFamily="82" charset="0"/>
              </a:rPr>
              <a:t>Знікшая рэчка</a:t>
            </a:r>
            <a:endParaRPr lang="ru-RU" sz="4400" b="1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:\Photo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be-BY" sz="5400" dirty="0" smtClean="0">
                <a:solidFill>
                  <a:schemeClr val="bg1"/>
                </a:solidFill>
                <a:latin typeface="Gabriola" pitchFamily="82" charset="0"/>
              </a:rPr>
              <a:t>Мястэчка Кулінін мох</a:t>
            </a:r>
            <a:endParaRPr lang="ru-RU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4357686" y="6053138"/>
            <a:ext cx="4643470" cy="8048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4800" b="1" dirty="0" smtClean="0"/>
              <a:t>    </a:t>
            </a:r>
            <a:r>
              <a:rPr lang="be-BY" sz="4000" b="1" dirty="0" smtClean="0">
                <a:solidFill>
                  <a:schemeClr val="bg1"/>
                </a:solidFill>
                <a:latin typeface="Gabriola" pitchFamily="82" charset="0"/>
              </a:rPr>
              <a:t>Камень з надпісамі</a:t>
            </a:r>
            <a:endParaRPr lang="ru-RU" sz="4000" b="1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399</TotalTime>
  <Words>21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Мястэчка Кулінін мох</vt:lpstr>
      <vt:lpstr>Мястэчка Кулінін мох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МОЙ РОДНЫ КУТ…”</dc:title>
  <dc:creator>Олюшка</dc:creator>
  <cp:lastModifiedBy>Зилевич Мария Александровна</cp:lastModifiedBy>
  <cp:revision>133</cp:revision>
  <dcterms:created xsi:type="dcterms:W3CDTF">2012-03-19T05:10:00Z</dcterms:created>
  <dcterms:modified xsi:type="dcterms:W3CDTF">2020-09-03T13:50:23Z</dcterms:modified>
</cp:coreProperties>
</file>