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8" r:id="rId4"/>
    <p:sldId id="265" r:id="rId5"/>
    <p:sldId id="260" r:id="rId6"/>
    <p:sldId id="259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23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4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5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" y="-167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268" y="692696"/>
            <a:ext cx="7344816" cy="2493804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/>
                <a:latin typeface="Calibri" pitchFamily="34" charset="0"/>
              </a:rPr>
              <a:t>Вавилонский царь Хаммурапи и его законы</a:t>
            </a:r>
            <a:endParaRPr lang="ru-RU" sz="4400" dirty="0">
              <a:effectLst/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32" y="3140968"/>
            <a:ext cx="25542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Хаммурапи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Хаммурапи</a:t>
            </a:r>
            <a:r>
              <a:rPr lang="ru-RU" sz="2400" dirty="0"/>
              <a:t> — царь Вавилона, правил приблизительно в </a:t>
            </a:r>
            <a:r>
              <a:rPr lang="ru-RU" sz="2400" b="1" dirty="0"/>
              <a:t>1793</a:t>
            </a:r>
            <a:r>
              <a:rPr lang="ru-RU" sz="2400" dirty="0"/>
              <a:t> — </a:t>
            </a:r>
            <a:r>
              <a:rPr lang="ru-RU" sz="2400" b="1" dirty="0"/>
              <a:t>1750</a:t>
            </a:r>
            <a:r>
              <a:rPr lang="ru-RU" sz="2400" dirty="0"/>
              <a:t> годах до н. э., из I Вавилонской </a:t>
            </a:r>
            <a:r>
              <a:rPr lang="ru-RU" sz="2400" dirty="0" smtClean="0"/>
              <a:t>(юмореской) </a:t>
            </a:r>
            <a:r>
              <a:rPr lang="ru-RU" sz="2400" dirty="0"/>
              <a:t>династии. </a:t>
            </a:r>
            <a:r>
              <a:rPr lang="ru-RU" sz="2400" dirty="0" smtClean="0"/>
              <a:t>Сын Син-мубаллита</a:t>
            </a:r>
            <a:r>
              <a:rPr lang="ru-RU" sz="2400" dirty="0"/>
              <a:t>. Хаммурапи был искусным политиком и полководцем, с его именем связано возвышение Вавилона.</a:t>
            </a:r>
          </a:p>
          <a:p>
            <a:r>
              <a:rPr lang="ru-RU" sz="2400" dirty="0"/>
              <a:t>Хаммурапи — первый правитель Вавилонской династии, от которого сохранились царские надписи. Принимая во внимание продолжительность его правления, их нельзя считать ни многочисленными (около 20), ни слишком информативными.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75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Вавилонское царство при Хаммурапи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71816" cy="50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-2916832" y="2407443"/>
            <a:ext cx="885825" cy="157163"/>
          </a:xfrm>
          <a:custGeom>
            <a:avLst/>
            <a:gdLst>
              <a:gd name="connsiteX0" fmla="*/ 0 w 885825"/>
              <a:gd name="connsiteY0" fmla="*/ 157163 h 157163"/>
              <a:gd name="connsiteX1" fmla="*/ 800100 w 885825"/>
              <a:gd name="connsiteY1" fmla="*/ 0 h 157163"/>
              <a:gd name="connsiteX2" fmla="*/ 800100 w 885825"/>
              <a:gd name="connsiteY2" fmla="*/ 0 h 157163"/>
              <a:gd name="connsiteX3" fmla="*/ 885825 w 885825"/>
              <a:gd name="connsiteY3" fmla="*/ 11430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" h="157163">
                <a:moveTo>
                  <a:pt x="0" y="157163"/>
                </a:moveTo>
                <a:lnTo>
                  <a:pt x="800100" y="0"/>
                </a:lnTo>
                <a:lnTo>
                  <a:pt x="800100" y="0"/>
                </a:lnTo>
                <a:lnTo>
                  <a:pt x="885825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Вавилон при Хаммурапи.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Вавилон, расположенный в самом сердце Месопотамии, там, где сближаются русла Тигра и Евфрата, находился на скрещении важных торговых путей, шедших из Малой Азии и Закавказья к Персидскому заливу и от сирийского побережья на плоскогорье Ирана. Вавилон стал столицей могущественного государства и превратился в крупнейший торговый, политический и культурный центр Передней Азии, сохранив своё значение в течение почти двух тысячелетий, чему способствовало его выгодное географическое </a:t>
            </a:r>
            <a:r>
              <a:rPr lang="ru-RU" sz="2400" dirty="0" smtClean="0"/>
              <a:t>положение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Вавилон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5841"/>
            <a:ext cx="2448272" cy="255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Вавилон 4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3584"/>
            <a:ext cx="1755339" cy="24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финиковые пальмы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" y="1923559"/>
            <a:ext cx="2520280" cy="16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Вавилон 3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10" y="1641675"/>
            <a:ext cx="3932204" cy="23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3414"/>
            <a:ext cx="2655577" cy="195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1000"/>
            <a:ext cx="3538709" cy="234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36158"/>
            <a:ext cx="2952328" cy="19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Хаммурапи утверждал,</a:t>
            </a:r>
            <a:r>
              <a:rPr lang="ru-RU" baseline="0" dirty="0" smtClean="0"/>
              <a:t> что получил власть богов.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Примерно 100 лет назад археологи нашли большой столб из твёрдого чёрного камня. Со всех сторон он был покрыт ровными рядами клинописи. В верхней части находилось такое изображение: на троне восседает бородатый бог в высокой короне, а перед ним, ростом пониже, в почтительной позе стоит царь. Это бог Солнца Шамаш вручает Хаммурапи жезл – знак власти над людьми. Солнце видит всё, что совершается на небе и на земле. Шамаш – небесный судья и владыка, а Хаммурапи – земной.</a:t>
            </a:r>
          </a:p>
          <a:p>
            <a:endParaRPr lang="ru-RU" dirty="0"/>
          </a:p>
        </p:txBody>
      </p:sp>
      <p:pic>
        <p:nvPicPr>
          <p:cNvPr id="5" name="Picture 2" descr="C:\Users\Irina\Desktop\280px-Milkau_Oberer_Teil_der_Stele_mit_dem_Text_von_Hammurapis_Gesetzescode_369-2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419475" cy="465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о рабах.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Из законов Хаммурапи</a:t>
            </a:r>
          </a:p>
          <a:p>
            <a:r>
              <a:rPr lang="ru-RU" sz="2400" dirty="0"/>
              <a:t>     </a:t>
            </a:r>
            <a:r>
              <a:rPr lang="ru-RU" sz="2400" b="1" dirty="0"/>
              <a:t>Если человек украл имущество храма, он должен быть </a:t>
            </a:r>
            <a:r>
              <a:rPr lang="ru-RU" sz="2400" b="1" dirty="0" smtClean="0"/>
              <a:t>казнён. </a:t>
            </a:r>
            <a:r>
              <a:rPr lang="ru-RU" sz="2400" i="1" dirty="0" smtClean="0"/>
              <a:t>Если </a:t>
            </a:r>
            <a:r>
              <a:rPr lang="ru-RU" sz="2400" i="1" dirty="0"/>
              <a:t>человек украл осла, овцу или раба, он должен быть </a:t>
            </a:r>
            <a:r>
              <a:rPr lang="ru-RU" sz="2400" i="1" dirty="0" smtClean="0"/>
              <a:t>казнён.</a:t>
            </a:r>
            <a:r>
              <a:rPr lang="ru-RU" sz="2400" dirty="0" smtClean="0"/>
              <a:t> </a:t>
            </a:r>
            <a:r>
              <a:rPr lang="ru-RU" sz="2400" u="sng" dirty="0" smtClean="0"/>
              <a:t>Если </a:t>
            </a:r>
            <a:r>
              <a:rPr lang="ru-RU" sz="2400" u="sng" dirty="0"/>
              <a:t>человек ударил отца, ему следует отрубить </a:t>
            </a:r>
            <a:r>
              <a:rPr lang="ru-RU" sz="2400" u="sng" dirty="0" smtClean="0"/>
              <a:t>руку.</a:t>
            </a:r>
            <a:r>
              <a:rPr lang="ru-RU" sz="2400" dirty="0" smtClean="0"/>
              <a:t> </a:t>
            </a:r>
            <a:r>
              <a:rPr lang="ru-RU" sz="2400" b="1" dirty="0" smtClean="0"/>
              <a:t>Если </a:t>
            </a:r>
            <a:r>
              <a:rPr lang="ru-RU" sz="2400" b="1" dirty="0"/>
              <a:t>человек выбил зуб человеку, ему самому следует выбить </a:t>
            </a:r>
            <a:r>
              <a:rPr lang="ru-RU" sz="2400" b="1" dirty="0" smtClean="0"/>
              <a:t>зуб</a:t>
            </a:r>
            <a:r>
              <a:rPr lang="ru-RU" sz="2400" dirty="0" smtClean="0"/>
              <a:t>. </a:t>
            </a:r>
            <a:r>
              <a:rPr lang="ru-RU" sz="2400" i="1" dirty="0" smtClean="0"/>
              <a:t>Если </a:t>
            </a:r>
            <a:r>
              <a:rPr lang="ru-RU" sz="2400" i="1" dirty="0"/>
              <a:t>человек выколол глаз человеку, ему самому следует выколоть </a:t>
            </a:r>
            <a:r>
              <a:rPr lang="ru-RU" sz="2400" i="1" dirty="0" smtClean="0"/>
              <a:t>глаза</a:t>
            </a:r>
            <a:r>
              <a:rPr lang="ru-RU" sz="2400" u="sng" dirty="0" smtClean="0"/>
              <a:t>. Если </a:t>
            </a:r>
            <a:r>
              <a:rPr lang="ru-RU" sz="2400" u="sng" dirty="0"/>
              <a:t>человек не укрепил насыпь на своей земле и вода затопила поля соседей, пусть возместит им убытки. </a:t>
            </a:r>
            <a:r>
              <a:rPr lang="ru-RU" sz="2400" b="1" dirty="0"/>
              <a:t>Если ему нечем платить, следует продать всё его имущество и его самого, а полученное серебро пусть соседи разделят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5900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Наказание.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Древней Вавилонии преступников обычно заставляли испытать то же самое, что они причиняли своей жертве. Хаммурапи видел справедливость в том, чтобы оплатить, как говорится,</a:t>
            </a:r>
            <a:r>
              <a:rPr lang="en-US" sz="2400" dirty="0" smtClean="0"/>
              <a:t>’’</a:t>
            </a:r>
            <a:r>
              <a:rPr lang="ru-RU" sz="2400" dirty="0" smtClean="0"/>
              <a:t>Око за око, зуб за зуб</a:t>
            </a:r>
            <a:r>
              <a:rPr lang="en-US" sz="2400" dirty="0" smtClean="0"/>
              <a:t>’’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Наказание были: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Штраф.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Смертная казнь.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Принцип Талиона.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5257800"/>
          </a:xfrm>
        </p:spPr>
        <p:txBody>
          <a:bodyPr/>
          <a:lstStyle/>
          <a:p>
            <a:r>
              <a:rPr lang="ru-RU" sz="2400" dirty="0"/>
              <a:t>Законы Хаммурапи – правила, обязательные для всех жителей страны;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Наличие </a:t>
            </a:r>
            <a:r>
              <a:rPr lang="ru-RU" sz="2400" dirty="0"/>
              <a:t>писаных законов – важнейший признак государства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Законы </a:t>
            </a:r>
            <a:r>
              <a:rPr lang="ru-RU" sz="2400" dirty="0"/>
              <a:t>Хаммурапи регулируют все стороны общественной жизни, защищают права </a:t>
            </a:r>
            <a:r>
              <a:rPr lang="ru-RU" sz="2400" dirty="0" smtClean="0"/>
              <a:t>собственности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0786"/>
            <a:ext cx="3600400" cy="522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9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134</TotalTime>
  <Words>385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Тема7</vt:lpstr>
      <vt:lpstr>Вавилонский царь Хаммурапи и его законы</vt:lpstr>
      <vt:lpstr>Хаммурапи</vt:lpstr>
      <vt:lpstr>Вавилонское царство при Хаммурапи</vt:lpstr>
      <vt:lpstr>Вавилон при Хаммурапи.</vt:lpstr>
      <vt:lpstr>Город Вавилон</vt:lpstr>
      <vt:lpstr>Хаммурапи утверждал, что получил власть богов.</vt:lpstr>
      <vt:lpstr>Законы о рабах. </vt:lpstr>
      <vt:lpstr>Наказание.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Вавилонский царь Хаммурапи и его законы</dc:title>
  <dc:creator>Я</dc:creator>
  <cp:lastModifiedBy>Зилевич Мария Александровна</cp:lastModifiedBy>
  <cp:revision>16</cp:revision>
  <dcterms:created xsi:type="dcterms:W3CDTF">2013-11-13T14:07:44Z</dcterms:created>
  <dcterms:modified xsi:type="dcterms:W3CDTF">2020-11-22T17:33:55Z</dcterms:modified>
</cp:coreProperties>
</file>