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6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1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0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05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6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8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3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7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9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8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50544E-FD74-45B2-81D0-FC6CCFE4403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08EDB9A-D0B6-4B65-8E7F-488DB4220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/>
              <a:t>Вымершие животные планеты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0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5" y="604967"/>
            <a:ext cx="6688243" cy="37533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60800" y="2356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2B2B2B"/>
                </a:solidFill>
                <a:effectLst/>
                <a:latin typeface="Droid Serif"/>
              </a:rPr>
              <a:t>Маврикийский дронт</a:t>
            </a:r>
            <a:endParaRPr lang="en-US" b="1" i="0" dirty="0">
              <a:solidFill>
                <a:srgbClr val="2B2B2B"/>
              </a:solidFill>
              <a:effectLst/>
              <a:latin typeface="Droid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799" y="4555066"/>
            <a:ext cx="11396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Маврикийский дронт,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обитал только на острове Маврикий. Внешний вид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доподлинно неизвестен, потому что его образ восстанавливался только по изображениям и письменным источникам 17 века. Останки птицы показывают, что маврикийский дронт был высотой около 1 метра и мог весить до 18 килограмм. С появлением на острове человека птица часто становилась жертвой людей и домашних животных. Последний раз живых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видели в 1662 году.</a:t>
            </a:r>
          </a:p>
        </p:txBody>
      </p:sp>
    </p:spTree>
    <p:extLst>
      <p:ext uri="{BB962C8B-B14F-4D97-AF65-F5344CB8AC3E}">
        <p14:creationId xmlns:p14="http://schemas.microsoft.com/office/powerpoint/2010/main" val="225765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663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Квагга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04" y="758296"/>
            <a:ext cx="5419725" cy="3800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333" y="4667240"/>
            <a:ext cx="1122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Квагги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обитавшие в Южной Африке, были едва ли не единственными из вымерших животных, представители которых были приручены человеком. Их использовали для охраны стад: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квагги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раньше скота замечали приближение хищников и предупреждали владельцев громким криком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куаха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от которого и получили своё название. Этническая группа буры убивала этих животных ради их прочных шкур и вкусного мяса. Последняя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квагга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мире умерла в зоопарке Амстердама в 1883 году.</a:t>
            </a:r>
          </a:p>
        </p:txBody>
      </p:sp>
    </p:spTree>
    <p:extLst>
      <p:ext uri="{BB962C8B-B14F-4D97-AF65-F5344CB8AC3E}">
        <p14:creationId xmlns:p14="http://schemas.microsoft.com/office/powerpoint/2010/main" val="351942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75" y="1017587"/>
            <a:ext cx="7320492" cy="3940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1799" y="245533"/>
            <a:ext cx="77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4600" y="5139941"/>
            <a:ext cx="9787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Травоядные птицы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обитавшие в Новой Зеландии, не имели крыльев, могли достигать в высоту 3,5 метров и весить до 250 килограмм.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вымерли в 1500-х годах: их истребили аборигены маори, которые до прибытия европейцев были основным населением Новой Зеландии.</a:t>
            </a:r>
          </a:p>
        </p:txBody>
      </p:sp>
    </p:spTree>
    <p:extLst>
      <p:ext uri="{BB962C8B-B14F-4D97-AF65-F5344CB8AC3E}">
        <p14:creationId xmlns:p14="http://schemas.microsoft.com/office/powerpoint/2010/main" val="383151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4734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Сардинская пищуха</a:t>
            </a:r>
            <a:endParaRPr lang="en-US" sz="2400" b="1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08" y="565150"/>
            <a:ext cx="6977592" cy="41044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5335" y="5001701"/>
            <a:ext cx="10219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Пищухи, относящиеся к отряду зайцеобразных, обитали исключительно на средиземноморских островах Сардиния и Корсика. На сардинских пищух охотились местные жители, употреблявшие их мясо в пищу, в результате чего на рубеже 18 и 19 веков этот вид был полностью истреблён.</a:t>
            </a:r>
          </a:p>
        </p:txBody>
      </p:sp>
    </p:spTree>
    <p:extLst>
      <p:ext uri="{BB962C8B-B14F-4D97-AF65-F5344CB8AC3E}">
        <p14:creationId xmlns:p14="http://schemas.microsoft.com/office/powerpoint/2010/main" val="4268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4867" y="1425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Стеллерова корова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934" y="604166"/>
            <a:ext cx="7727420" cy="43491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133" y="5122038"/>
            <a:ext cx="11235267" cy="1219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Стеллерова корова, или морская корова, обитала только у побережья Командорских островов. Это было очень крупное животное, достигавшее длины 8 метров и пяти тонн веса. Она отличалась медлительностью, апатичностью и отсутствием страха перед человеком. Истребление ради вкусного мяса морской коровы привело к полному исчезновению этого животного к 1768 году — всего за 27 лет после его открытия.</a:t>
            </a:r>
          </a:p>
        </p:txBody>
      </p:sp>
    </p:spTree>
    <p:extLst>
      <p:ext uri="{BB962C8B-B14F-4D97-AF65-F5344CB8AC3E}">
        <p14:creationId xmlns:p14="http://schemas.microsoft.com/office/powerpoint/2010/main" val="271221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2400" y="1425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714891"/>
            <a:ext cx="7104104" cy="40349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4267" y="5004459"/>
            <a:ext cx="10854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Туры были дикими быками, прародителями современного крупного рогатого скота. В историческое время эти животные встречались по всей Европе, а также в Северной Африке, Малой Азии, Индии и на Кавказе. Последняя особь погибла в 1627 году от болезни. Если бы не усиленная охота и хозяйственная деятельность человека, туры, возможно, дожили бы до наших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162405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534" y="1679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Бескрылая гагарка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4" y="760941"/>
            <a:ext cx="5905500" cy="3371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866" y="4873473"/>
            <a:ext cx="1079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 smtClean="0">
                <a:solidFill>
                  <a:srgbClr val="2B2B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нелетающая птица бескрылая гагарка, обитавшая в холодных прибрежных водах Северной Атлантики, достигала 85 сантиметров в длину и веса около 5 килограмм. Из-за охоты людей на птицу ради её мяса, пуха и использования в качестве наживки её численность сильно сократилась уже к 16 веку. Последний раз бескрылую гагарку видели в середине 1800-х годов. Она стала первой из европейских и американских птиц, полностью уничтоженных человеком. </a:t>
            </a:r>
            <a:endParaRPr lang="ru-RU" b="0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6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</TotalTime>
  <Words>453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Droid Serif</vt:lpstr>
      <vt:lpstr>Times New Roman</vt:lpstr>
      <vt:lpstr>Wingdings 3</vt:lpstr>
      <vt:lpstr>Ион (конференц-зал)</vt:lpstr>
      <vt:lpstr>Вымершие животные планеты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Вымершие животные планеты</dc:title>
  <dc:creator>manager</dc:creator>
  <cp:lastModifiedBy>manager</cp:lastModifiedBy>
  <cp:revision>6</cp:revision>
  <dcterms:created xsi:type="dcterms:W3CDTF">2021-04-20T11:10:14Z</dcterms:created>
  <dcterms:modified xsi:type="dcterms:W3CDTF">2021-04-20T11:23:22Z</dcterms:modified>
</cp:coreProperties>
</file>