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079B699-073E-4969-90E7-ED433CBB2558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DA01C6C-6B58-4523-8BF4-A706213B343B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92122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9B699-073E-4969-90E7-ED433CBB2558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1C6C-6B58-4523-8BF4-A706213B3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808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9B699-073E-4969-90E7-ED433CBB2558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1C6C-6B58-4523-8BF4-A706213B3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433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9B699-073E-4969-90E7-ED433CBB2558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1C6C-6B58-4523-8BF4-A706213B3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773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79B699-073E-4969-90E7-ED433CBB2558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A01C6C-6B58-4523-8BF4-A706213B343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268616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9B699-073E-4969-90E7-ED433CBB2558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1C6C-6B58-4523-8BF4-A706213B3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240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9B699-073E-4969-90E7-ED433CBB2558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1C6C-6B58-4523-8BF4-A706213B3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906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9B699-073E-4969-90E7-ED433CBB2558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1C6C-6B58-4523-8BF4-A706213B3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04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9B699-073E-4969-90E7-ED433CBB2558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1C6C-6B58-4523-8BF4-A706213B34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06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79B699-073E-4969-90E7-ED433CBB2558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A01C6C-6B58-4523-8BF4-A706213B343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707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79B699-073E-4969-90E7-ED433CBB2558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A01C6C-6B58-4523-8BF4-A706213B343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05448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079B699-073E-4969-90E7-ED433CBB2558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DA01C6C-6B58-4523-8BF4-A706213B343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21750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hasta-pronto.ru/andes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hasta-pronto.ru/inka-ataualpa/" TargetMode="External"/><Relationship Id="rId2" Type="http://schemas.openxmlformats.org/officeDocument/2006/relationships/hyperlink" Target="https://hasta-pronto.ru/francisco-pizarro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hasta-pronto.ru/tupac-ama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Цивилизация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ИНКов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528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793630" y="235665"/>
            <a:ext cx="5572664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Инки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kumimoji="0" lang="ru-RU" alt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Inca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– племя из долины Куско, могучая цивилизация которого существовала в «доколумбовую» эпоху на южноамериканском континенте. Инки сумели создать могущественную империю, изменившую облик 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 tooltip="Удивительные Анды"/>
              </a:rPr>
              <a:t>Анд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покорившую множество народов.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Империя Инков в XI—XVI </a:t>
            </a:r>
            <a:r>
              <a:rPr kumimoji="0" lang="ru-RU" alt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в.в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стала крупнейшим государством Южной Америки: его территория протянулась от современного колумбийского города </a:t>
            </a:r>
            <a:r>
              <a:rPr kumimoji="0" lang="ru-RU" alt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Пасто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чилийской реки </a:t>
            </a:r>
            <a:r>
              <a:rPr kumimoji="0" lang="ru-RU" altLang="ru-RU" sz="18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Мауле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включая в себя нынешние Перу, Чили, Колумбию, Эквадор, Боливию и частично Аргентину.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Сами Инки свою империю называли </a:t>
            </a:r>
            <a:r>
              <a:rPr kumimoji="0" lang="ru-RU" altLang="ru-R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Тауантинсуйу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(Четыре стороны света), потому что из Куско в разных направлениях выходили 4 дороги.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2943" y="216199"/>
            <a:ext cx="4286250" cy="428625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93630" y="4482982"/>
            <a:ext cx="102136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страны на кечуа,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Тауантинсуйу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можно перевести как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четыре объединённых провинции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Такое название связано с тем, что страна делилась на четыре провинции: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Кунтинсуйу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Кольясуйу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Антисуйу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Чинчасуйу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 Кроме того, из Куско (кечуа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Qusqu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в четыре стороны выходили четыре дороги, и каждая из них именовалась по названию той части империи, в которую она вела.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432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957531" y="703792"/>
            <a:ext cx="10834778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находкам археологов, очевидно, что цивилизация Инков возникла в 1200-1300 гг. В конце XI века из-за засухи, свирепствующей в Андах более 100 лет, соседние, более сильные племена утратили свою мощь в схватках за воду и пищу. В плодородной Священной долине Инков не было недостатка в воде, и пока соседи уничтожали друг друга, Инки объединились в единое государство, чтобы защищаться от набегов врагов. Постепенно поднимаясь по горным склонам, они сооружали многоярусные террасы, предохраняющие почвы от эрозии, орошали поля системой каналов и собирали богатые урожаи кукурузы. Инки занимались строительством дорог, производством орудий труда и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оружия.Инкские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правители, создав собственную регулярную армию, начали задумываться о соседних землях. Окрыленные успехом, правители инков обратили взоры на изобильный край — просторное плато с озером Титикака. И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Пачакутек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-Инка-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Юпанки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один из великих правителей Инков, в XV веке предпринял военный поход на 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юг.Население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приозерных государств составляло около 400 тысяч человек. Склоны гор пронизаны золотыми и серебряными жилами, на цветущих лугах паслись тучные стада лам и альпака. Ламы и альпака – это мясо, шерсть и кожа, то есть военные пайки и обмундирование.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Пачакутек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покорял южных правителей одного за другим, раздвигая границы своих владений, ставших одной из крупнейших империй планеты. Численность подданных империи достигало около 10 миллионов человек.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Победы на военном поприще стали лишь первой стадией на пути к могуществу, после воинов к делу приступили чиновники, строители и ремесленники.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552844" y="43934"/>
            <a:ext cx="63820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Создание Великой империи Инков</a:t>
            </a:r>
          </a:p>
        </p:txBody>
      </p:sp>
    </p:spTree>
    <p:extLst>
      <p:ext uri="{BB962C8B-B14F-4D97-AF65-F5344CB8AC3E}">
        <p14:creationId xmlns:p14="http://schemas.microsoft.com/office/powerpoint/2010/main" val="310353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61160" y="87066"/>
            <a:ext cx="43027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Инки: Мудрое правление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967740" y="822135"/>
            <a:ext cx="1080516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Если в какой-то провинции Инков вспыхивало восстание, правители предпринимали переселение людей: переселяли жителей отдаленных деревень в новые города, расположенные возле выстроенных дорог. Им приказывали строить вдоль дорог склады для регулярных войск, которые заполнялись подданными необходимым провиантом. Правители Инки были гениальными организаторами.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Цивилизация Инков достигла небывалого расцвета. Каменотесы возводили архитектурные шедевры, инженеры превращали разрозненные дороги в единую систему, связующую все части империи. Создавались ирригационные каналы, на склонах гор разбивались земледельческие террасы, там выращивали около 70 видов культур и закладывали в хранилища значительные запасы провизии. Наместники прекрасно овладели инвентаризацией: они были в курсе содержимого каждого хранилища огромной империи, ведя учет, используя кипу — аналог компьютерного кода инков – связки разноцветных нитей с особыми комбинациями из узелков.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Властителями Инки были довольно суровыми, но справедливыми: покоренным народам они позволяли сохранять свои традиции. Главной общественной единицей являлась семья. Каждая группа из 20 семей имела вожака, который подчинялся вышестоящему, возглавлявшему уже 50 семей, и так далее — до Правителя Инки.</a:t>
            </a:r>
          </a:p>
        </p:txBody>
      </p:sp>
    </p:spTree>
    <p:extLst>
      <p:ext uri="{BB962C8B-B14F-4D97-AF65-F5344CB8AC3E}">
        <p14:creationId xmlns:p14="http://schemas.microsoft.com/office/powerpoint/2010/main" val="3399832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56146" y="74414"/>
            <a:ext cx="54916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Общественное устройство цивилизации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005839" y="677334"/>
            <a:ext cx="1061042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Империя Инков имела такое общественное устройство: здесь все работали, за исключением самых юных и глубоких стариков. У каждой семьи имелся свой обрабатываемый земельный надел. Люди ткали, шили себе одежду, башмаки или сандалии, мастерили посуду и украшения из золота и серебра.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жителей империи личной свободы не было , правители решали за них все: чем питаться, какую носить одежду и где работать. Инки были замечательными земледельцами, они соорудили грандиозные акведуки для полива полей водой из горных рек, выращивая множество ценных культур.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Множество зданий, возведенных инками, стоят по сей день. Инки создали множество оригинальных мостов из ивовых прутьев и виноградных лоз, свитых в толстые канаты. Инки были прирожденными гончарами и ткачами: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они из хлопка ткали тончайшие ткани, такие, что испанцы считали их шелком. Еще Инки умели прясть шерсть, мастеря красивую и теплую шерстяную одежду.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046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35482" y="263009"/>
            <a:ext cx="43034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/>
              <a:t>Мумия — правитель Инков</a:t>
            </a:r>
            <a:endParaRPr lang="ru-RU" sz="2800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1475" y="923925"/>
            <a:ext cx="3619500" cy="348544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76275" y="786229"/>
            <a:ext cx="7153275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середине XV века на престол взошел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Уайна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Капак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— новый правитель Инков. Тогда представлялось, что династия Инков — всемогущая. Люди даже могли изменять природу невероятными способами: при строительстве резиденции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Уайны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Капака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рабочие сравняли с землей холмы, осушили болота, а русло реки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Урубамба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(исп.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Rio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Urubamba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 сдвинули в южную часть долины, чтобы посадить хлопок, кукурузу, перец чили и арахис, а в центре «новой» территории из кирпича и камня возвести дворец 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Киспигуанка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Примерно в 1527 году от неизвестной болезни умер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Уайна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Капак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Приближенные, мумифицировав тело, перевезли его в Куско, а члены царской семьи навещали усопшего, прося совета и внимая ответам, изрекаемым сидящим рядом оракулом. Даже после смерти,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Уайна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Капак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оставался хозяином поместья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Киспигуанки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Весь урожай с полей шел на то, чтобы содержать в роскоши мумию правителя, его жен, потомков и слуг.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Традиции наследования у Инков были таковыми, что и после смерти правителей все чертоги оставались в их собственности. Поэтому каждый Инка, только взойдя на престол, начинал строительство нового городского дворца и загородной резиденции. Археологами обнаружены руины до дюжины царских резиденций, возведенных, по меньшей мере, для шестерых властелинов.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278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1653" y="1069675"/>
            <a:ext cx="921301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1532 году на побережье нынешнего Перу высадился отряд из 200 иноземных завоевателей под предводительством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Франсиско Писарро: Величайший авантюрист"/>
              </a:rPr>
              <a:t>Франсиско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 tooltip="Франсиско Писарро: Величайший авантюрист"/>
              </a:rPr>
              <a:t>Писарро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Они были в стальных доспехах и вооружены огнестрельным оружием. По пути продвижения к армии присоединялись недовольные господством Инков. Инки упорно противостояли завоевателям, но империя была ослаблена междоусобной войной и тем, что большое количество инков-воинов погибло от завезенных испанцами оспы и кори.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Испанцы дошли до северного города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Кахамарки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казнили правителя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Атауальпу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водворив на престол свою марионетку.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Куско, столица инков, был завоеван испанцами в 1536 году. Захватчики присваивали себе дворцы, цветущие загородные поместья, женщин и девушек из царского рода. Когда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Тупак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Амару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последний правитель Инков, был обезглавлен в 1572 году, это означило конец империи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Тауантинсуйу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Культура инков была разрушена, государство – разграблено. Обширная сеть дорог, храмов и дворцов постепенно пришли в упадок.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64634" y="379562"/>
            <a:ext cx="39132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Завоевание испанцами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63564547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45</TotalTime>
  <Words>711</Words>
  <Application>Microsoft Office PowerPoint</Application>
  <PresentationFormat>Широкоэкранный</PresentationFormat>
  <Paragraphs>26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Franklin Gothic Book</vt:lpstr>
      <vt:lpstr>Times New Roman</vt:lpstr>
      <vt:lpstr>Crop</vt:lpstr>
      <vt:lpstr>Цивилизация ИНКов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Цивилизация ИНКи</dc:title>
  <dc:creator>ASUS</dc:creator>
  <cp:lastModifiedBy>ASUS</cp:lastModifiedBy>
  <cp:revision>12</cp:revision>
  <dcterms:created xsi:type="dcterms:W3CDTF">2021-02-07T14:13:11Z</dcterms:created>
  <dcterms:modified xsi:type="dcterms:W3CDTF">2021-02-07T15:00:54Z</dcterms:modified>
</cp:coreProperties>
</file>