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9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4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2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5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2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3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300B17-5A85-48D3-B818-A55B83F45EF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4BA7EF-23F9-465D-8E52-A20820FF19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2%D1%84%D1%80%D0%B0%D1%82" TargetMode="External"/><Relationship Id="rId2" Type="http://schemas.openxmlformats.org/officeDocument/2006/relationships/hyperlink" Target="https://ru.wikipedia.org/wiki/%D0%A2%D0%B8%D0%B3%D1%8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D%D0%B8%D0%BB" TargetMode="External"/><Relationship Id="rId4" Type="http://schemas.openxmlformats.org/officeDocument/2006/relationships/hyperlink" Target="https://ru.wikipedia.org/wiki/%D0%93%D0%B0%D0%BD%D0%B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8800" b="1" dirty="0" smtClean="0"/>
              <a:t>Центры происхождения культурных растений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3546" y="2251496"/>
            <a:ext cx="547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многообразия и географического распространения культурных растений Н.И. Вавилов организовал многочисленные экспедиции как в пределах территории нашей страны, так и во многих зарубежных странах. В результате этих экспедиций был собран огромный семенной материал, который был использован для селекционной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40" y="75581"/>
            <a:ext cx="11849818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(очаги) происхождения культурных растений — географические центры генетического разнообразия культурных растений. Могут быть первичными (район изначального произрастания диких форм и доместикации) и вторичными (в результате дальнейшего распространения культурных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полукультурных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и последующей селекции).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94" y="1618173"/>
            <a:ext cx="3143250" cy="419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7644" y="5809173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Н.И. Вавилов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622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" y="528907"/>
            <a:ext cx="11251721" cy="6329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" y="537533"/>
            <a:ext cx="11251721" cy="6329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9396" y="-49365"/>
            <a:ext cx="11723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происхождения культурных растений по Н. И. Вавилову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770" y="117693"/>
            <a:ext cx="117750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Многие исследователи, в том числе П. М. Жуковский, Е. Н. </a:t>
            </a:r>
            <a:r>
              <a:rPr lang="ru-RU" sz="2400" dirty="0" err="1" smtClean="0"/>
              <a:t>Синская</a:t>
            </a:r>
            <a:r>
              <a:rPr lang="ru-RU" sz="2400" dirty="0" smtClean="0"/>
              <a:t>, А. И. Купцов, продолжая работы Н. И. Вавилова, внесли в эти представления свои коррективы. Так, тропическую Индию и Индокитай с Индонезией рассматривают как два самостоятельных центра, а Юго-</a:t>
            </a:r>
            <a:r>
              <a:rPr lang="ru-RU" sz="2400" dirty="0" err="1" smtClean="0"/>
              <a:t>Западноазиатский</a:t>
            </a:r>
            <a:r>
              <a:rPr lang="ru-RU" sz="2400" dirty="0" smtClean="0"/>
              <a:t> центр разделён на Среднеазиатский и Переднеазиатский, основой Восточно-азиатского центра считают бассейн Хуанхэ, а не Янцзы, куда китайцы как народ-земледелец проникли позднее. Установлены также центры древнего земледелия в </a:t>
            </a:r>
            <a:r>
              <a:rPr lang="ru-RU" sz="2400" b="1" dirty="0" smtClean="0"/>
              <a:t>Западном Судане</a:t>
            </a:r>
            <a:r>
              <a:rPr lang="ru-RU" sz="2400" dirty="0"/>
              <a:t> </a:t>
            </a:r>
            <a:r>
              <a:rPr lang="ru-RU" sz="2400" dirty="0" smtClean="0"/>
              <a:t>и на </a:t>
            </a:r>
            <a:r>
              <a:rPr lang="ru-RU" sz="2400" b="1" dirty="0" smtClean="0"/>
              <a:t>Новой Гвинее </a:t>
            </a:r>
            <a:r>
              <a:rPr lang="ru-RU" sz="2400" dirty="0" smtClean="0"/>
              <a:t>. Выделены новые центры: Австралийский, Североамериканский, Европейско-Сибирский. </a:t>
            </a:r>
          </a:p>
          <a:p>
            <a:pPr algn="just"/>
            <a:r>
              <a:rPr lang="ru-RU" sz="2400" dirty="0" smtClean="0"/>
              <a:t>Некоторые растения введены в прошлом в культуру и вне этих основных центров, но число таких растений невелико. Если ранее считалось, что основные очаги древних земледельческих культур — широкие долины </a:t>
            </a:r>
            <a:r>
              <a:rPr lang="ru-RU" sz="2400" dirty="0" smtClean="0">
                <a:hlinkClick r:id="rId2"/>
              </a:rPr>
              <a:t>Тигра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3"/>
              </a:rPr>
              <a:t>Евфрата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/>
              </a:rPr>
              <a:t>Ганга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/>
              </a:rPr>
              <a:t>Нила</a:t>
            </a:r>
            <a:r>
              <a:rPr lang="ru-RU" sz="2400" dirty="0" smtClean="0"/>
              <a:t> и других крупных рек, то Вавилов показал, что почти все культурные растения появились в горных районах тропиков, субтропиков и умеренного пояса. Основные географические центры начального введения в культуру большинства возделываемых растений связаны не только с флористическим богатством, но и с древнейшими цивилизациями.  Установлено, что условия, в которых происходила эволюция и селекция культуры, накладывают требования к условиям её произрастания. Прежде всего это влажность, длина дня, температура, продолжительность вегетации.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713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9" y="-120771"/>
            <a:ext cx="10067534" cy="6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553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78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Times New Roman</vt:lpstr>
      <vt:lpstr>Ретро</vt:lpstr>
      <vt:lpstr>Центры происхождения культурных растений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происхождения культурных растений</dc:title>
  <dc:creator>ASUS</dc:creator>
  <cp:lastModifiedBy>ASUS</cp:lastModifiedBy>
  <cp:revision>6</cp:revision>
  <dcterms:created xsi:type="dcterms:W3CDTF">2020-12-11T16:48:08Z</dcterms:created>
  <dcterms:modified xsi:type="dcterms:W3CDTF">2020-12-11T17:07:03Z</dcterms:modified>
</cp:coreProperties>
</file>