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13542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03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04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49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29391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8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45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243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63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90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363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7957DC99-B4F6-4DEA-B22D-F55281C21C5D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8882FE51-D8CF-4BE7-B49A-6F5946BF1CD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0939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7544" y="3789782"/>
            <a:ext cx="9825422" cy="2098226"/>
          </a:xfrm>
        </p:spPr>
        <p:txBody>
          <a:bodyPr/>
          <a:lstStyle/>
          <a:p>
            <a:r>
              <a:rPr lang="ru-RU" sz="6600" i="1" dirty="0"/>
              <a:t>Разнообразие растительного и животного </a:t>
            </a:r>
            <a:r>
              <a:rPr lang="ru-RU" sz="6600" i="1" dirty="0" smtClean="0"/>
              <a:t>мира широколиственных лесов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2759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74" y="457200"/>
            <a:ext cx="11849067" cy="59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3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5298" y="250166"/>
            <a:ext cx="2847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Растительный мир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6377" y="707670"/>
            <a:ext cx="113006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Древесные породы таких лесов в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Европе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представлены, главным образом,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буком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дубом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реже —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грабом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липой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Обычны также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ясень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вяз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клён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Северной Америке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наиболее широко распространены кленово-буковые, дубово-</a:t>
            </a:r>
            <a:r>
              <a:rPr lang="ru-RU" b="0" i="0" strike="noStrike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гикоровые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дубовые, а в прошлом — дубово-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каштановые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леса. Для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подлеска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Восточной Европы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обычны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лещина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полевой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татарский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клёны,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черёмуха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бересклеты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 травяном покрове господствуют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мезофильные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эвтрофные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b="0" i="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мезотрофные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виды, в европейских лесах — </a:t>
            </a:r>
            <a:r>
              <a:rPr lang="ru-RU" b="0" i="0" strike="noStrike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пролесник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сныть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зеленчук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копытень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медуница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ясменник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осока волосистая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 другие.</a:t>
            </a:r>
          </a:p>
          <a:p>
            <a:pPr algn="just"/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Широколиственным лесам свойственны весенние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эфемероиды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-геофиты: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хохлатка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ветреница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зубянка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подснежник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пролеска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b="0" i="0" strike="noStrike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гусиный лук</a:t>
            </a:r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успевают пройти цикл развития от распускания листьев до созревания семян весной, до развёртывания листьев деревьев.</a:t>
            </a:r>
            <a:endParaRPr lang="ru-RU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73" y="3375083"/>
            <a:ext cx="4073106" cy="30548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000" y="3292993"/>
            <a:ext cx="2700000" cy="360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450" y="3583645"/>
            <a:ext cx="3031468" cy="26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94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49" y="0"/>
            <a:ext cx="9595814" cy="674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03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54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2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5298" y="0"/>
            <a:ext cx="414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Животный мир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4016" y="381449"/>
            <a:ext cx="111625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Млекопитающие широколиственных лесов Западной и Восточной Европы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дикий кабан, олени (благородный олень; в лесной зоне вне Европы встречаются такие его подвиды, как, например, марал, вапити, изюбрь), лось, косуля, зубр, лесная белка, бурундук, бобр, рыжая полёвка, желтогорлая мышь, сони (полчок, лесная соня, садовая и орешниковая), заяц-беляк, заяц-русак, обыкновенный ёж, лесная кошка, рысь, лисица, волк, бурый медведь, барсук, горностай, лесная куница, ласка, норка европейская. Крупные животные сохранились лишь в отдельных массивах, не уничтоженных хозяйственной деятельностью человека (например, в Карпатских горах).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Фауна муссонных широколиственных лесов на Дальнем Востоке (амурско-уссурийских, китайских, корейских) особенно богата, так как туда проникают виды с юга. Из млекопитающих характерны уссурийский крот, маньчжурский заяц, пятнистый олень, горал, гималайский, или белогрудый медведь,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харза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енотовидная собака, амурский тигр, дальневосточный леопард, дальневосточный лесной кот.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Необычное животное широколиственных лесов Америки — скунс. По чёрной шубке скунса от головы к большому пушистому хвосту проходят две широкие белые полосы. Другой лесной обитатель, свойственный Америке, — енот, или енот-полоскун.</a:t>
            </a:r>
          </a:p>
          <a:p>
            <a:pPr algn="just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Встречаются ястреб-тетеревятник, иволга, поползень, чиж, рябчик, тетерев-косач, глухарь, дрозд-рябинник, соловей, синица, снегирь, жаворонки, серый журавль, зяблик, кукушка, дубонос, большой пёстрый, зелёный и средний дятлы, осоед, канюк, совы, филины, голуби, аисты, вороны, галки, сороки, грачи, гуси, утки и др.; в Азии: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личинкоед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белоглазка, голубая сорока, широкорот, фазан, утка-мандаринка.</a:t>
            </a:r>
          </a:p>
          <a:p>
            <a:pPr algn="just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Рептилии: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уж, гадюка, эскулапов полоз, змея медянка (неправильно считающаяся ядовитой), безногая ящерица веретеница, зелёная и живородящая ящерицы, болотная черепаха. 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Земноводные: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квакша, прудовая, травяная и остромордая лягушки, зелёная жаба, жерлянки, гребенчатый тритон, пятнистая саламандра.</a:t>
            </a:r>
          </a:p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Рыбы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сом, щука, пескарь, карповые, лососевые и другие.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3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26" y="181154"/>
            <a:ext cx="9656048" cy="65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983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16</TotalTime>
  <Words>380</Words>
  <Application>Microsoft Office PowerPoint</Application>
  <PresentationFormat>Широкоэкранный</PresentationFormat>
  <Paragraphs>12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Franklin Gothic Book</vt:lpstr>
      <vt:lpstr>Times New Roman</vt:lpstr>
      <vt:lpstr>Crop</vt:lpstr>
      <vt:lpstr>Разнообразие растительного и животного мира широколиственных лесов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Разнообразие растительного и животного мира широколиственных лесов</dc:title>
  <dc:creator>manager</dc:creator>
  <cp:lastModifiedBy>manager</cp:lastModifiedBy>
  <cp:revision>6</cp:revision>
  <dcterms:created xsi:type="dcterms:W3CDTF">2021-04-21T09:23:00Z</dcterms:created>
  <dcterms:modified xsi:type="dcterms:W3CDTF">2021-04-21T09:39:02Z</dcterms:modified>
</cp:coreProperties>
</file>