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2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52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6917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463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9346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559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140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55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82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75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66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0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3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34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54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4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A349D-F5F3-428A-AD53-8E7A7386E09A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1935F1-ADB8-4E44-B404-AB1C4175C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5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9319" y="1505309"/>
            <a:ext cx="8915399" cy="2262781"/>
          </a:xfrm>
        </p:spPr>
        <p:txBody>
          <a:bodyPr/>
          <a:lstStyle/>
          <a:p>
            <a:pPr algn="ctr"/>
            <a:r>
              <a:rPr lang="ru-RU" i="1" dirty="0"/>
              <a:t>«Проблемы амазонского леса</a:t>
            </a:r>
            <a:r>
              <a:rPr lang="ru-RU" i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88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1984" y="117693"/>
            <a:ext cx="106536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 — важное сосредоточение жизни на Земле, среда обитания большого числа живых организмов. Он является не только скоплением деревьев, но и экосистемой, соединяющей в себе растения, животных, грибы, микроорганизмы и действующей на климат, состояние питьевой воды, чистоту воздуха. Лес служит источником кислорода, очищает атмосферу от вредных примесей, предотвращает засуху и нивелирует резкие колебания температуры. Лесные массивы регулирует водный режим рек и других водоёмов. Лесная растительность способна поглощать большое количество видов химических соединений, выбрасываемых в атмосферу в результате хозяйственной деятельности человека.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контексте очень важны дождевые леса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Амазонии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являющиеся крупнейшим лесным тропическим массивом в мире и покрывающие площадь около 5,5 миллионов квадратных километров, расположившись на территории девяти государств. Например, именно на их долю приходится 25 % углекислого газа, поглощаемого из атмосферы лесами по всему миру. Поэтому без тропических лесов проблема парникового эффекта будет ещё более актуальной, а само изменение климата может стать хуже в ближайшем будущем.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отметить, что разложение древесины и другой растительности, оставшейся в виде отходов после вырубки, а также сжигание лесов ведёт к существенному повышению выбросов оксидов углерода и других веществ в атмосферу, что усиливает парниковый эффект и негативное влияние на атмосферу в целом.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леса регулярно обмениваются огромными количеством воды и энергии с атмосферой. Жидкость, поступающая из растений в воздух, реки и мировой океан путём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эвапотранспирации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напрямую влияет на мировой и локальный климат, морские течения. Этот обмен можно рассматривать в качестве механизма обратной связи, так как он поддерживает климат, от которого сам и зависит. </a:t>
            </a:r>
          </a:p>
        </p:txBody>
      </p:sp>
    </p:spTree>
    <p:extLst>
      <p:ext uri="{BB962C8B-B14F-4D97-AF65-F5344CB8AC3E}">
        <p14:creationId xmlns:p14="http://schemas.microsoft.com/office/powerpoint/2010/main" val="131778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8633" y="94890"/>
            <a:ext cx="1048972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важны достижения в области медицины, которые основаны на веществах, получаемых из множества местных растений, насекомых и других организмов. Учёные утверждают, что на данный момент меньше 1 % всех видов цветковых растений подробно изучено и описано для последующего применения. С уменьшением площади лесов гибнет и большое количество видов, ставя под угрозу получение новых видов лекарственных средств. На данный момент в бассейне Амазонки насчитывается около сорока тысяч видов растений (из которых шестнадцать тысяч — деревья) и больше двух миллионов видов насекомых.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всех природных экосистем именно леса подвергаются самому жестокому обращению со стороны человека — их вырубают, сжигают, выкорчевывают под пашни, пастбища и строительные участки. Добыча полезных ископаемых, прокладка новых дорог, освоение новых земель оставляют в Южной Америке всё меньше пространств, не затронутых деятельностью человека.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водохранилищ с последующим затоплением огромных территорий, добыча нефти, железных и других руд в пределах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Гвианского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Бразильского нагорий потребовала строительства транспортных путей в ещё недавно недоступных районах. Это, привело к росту населения, вырубке лесов, расширению пахотных и пастбищных земель. В результате влияния на природу часто нарушается экологическое равновесие, уничтожаются легкоуязвимые природные комплексы.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при создании одной из плотин в тропическом лесу была затоплена территория площадью 2400 квадратных километров. За первые три года своей эксплуатации водохранилище выделило в атмосферу 23,75 миллиона тонн углекислого газа и 140 тысяч тонн метана. Оба газа вносят существенный вклад в парниковый эффект.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Показательно начавшееся ещё в 1970-х годах строительство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Трансамазонской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магистрали, которая должна была соединить северные регионы Бразилии между собой, а также с Эквадором и Колумбией. Однако, если в регионе есть дорога, по ней становится проще перевозить срубленный лес. Именно это стало косвенной причиной увеличения вырубки леса в недоступных ранее регионах джунглей.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77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1653" y="0"/>
            <a:ext cx="1114532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официальной статистике с августа 2017 года по июль 2018 года Бразилия лишилась 7,9 тысячи квадратных метров джунглей, это в пять раз превысило площадь современного Лондона, став рекордом десятилетия. В случившемся в первую очередь винят именно незаконную вырубку лесов. 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Из-за продолжающегося изменения климата и вырубки деревьев огромные массивы тропического леса в бассейне Амазонки со временем рискуют превратиться в саванну, уже занимающую 22 % современной Бразилии. 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вырубка дождевых лесов не стала катастрофой для мира, необходимо создать целый комплекс мер, направленных на восстановление экологического равновесия и возрождение исчезнувших видов растений и животных. Они относятся к области законодательной, исполнительной и судебной власти. Наиболее перспективными являются следующие: увеличение производительности и рациональное использование уже существующих пастбищ и пахотных земель, чтобы избавиться от необходимости вырубки массивов; восстановление участков, на которых ещё частично сохранился лес до их первоначального состояния; увеличение территорий в бассейне Амазонки, находящихся под защитой государства; контроль со стороны государственных органов за работами, которые ведутся в лесу, а также за торговым оборотом некоторых видов деревьев; создание системы контроля на дорогах, для своевременного выявления незаконной вырубки. 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же с 1982 года общая площадь лесов на Земле выросла на 7 %, а пространства совсем без деревьев стало меньше, именно к такому заключению на основе спутниковых данных пришли авторы статьи, опубликованной в журнале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Больше всего лесных массивов потеряла именно Бразилия, около 385 тысяч квадратных километров джунглей. По прогнозам в ближайшее десятилетие темпы уничтожения лесов в бассейне Амазонки снизятся на 40 %. Международными фондами выделяются крупные суммы для поддержания проектов по сохранению леса. Например, норвежское правительство пожертвовало миллиард долларов в фонд Амазонки. В планах Бразилии до 2030 года восстановить 270 тысяч квадратных километров лесных массивов. Всё это позволяет считать проблему уничтожения лесов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Амазонии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находящейся в стадии активного решения и оптимистичным прогнозом в ближайшие годы. </a:t>
            </a:r>
            <a:b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7341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915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Легкий дым</vt:lpstr>
      <vt:lpstr>«Проблемы амазонского леса»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«Проблемы амазонского леса»</dc:title>
  <dc:creator>ASUS</dc:creator>
  <cp:lastModifiedBy>ASUS</cp:lastModifiedBy>
  <cp:revision>3</cp:revision>
  <dcterms:created xsi:type="dcterms:W3CDTF">2021-06-16T13:03:51Z</dcterms:created>
  <dcterms:modified xsi:type="dcterms:W3CDTF">2021-06-16T13:17:37Z</dcterms:modified>
</cp:coreProperties>
</file>