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E4EC898-90D2-4DD6-9311-128E08E5C4F6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D898A47-0751-4E79-B22B-8C0B96AFAFA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943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C898-90D2-4DD6-9311-128E08E5C4F6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8A47-0751-4E79-B22B-8C0B96AFA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56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C898-90D2-4DD6-9311-128E08E5C4F6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8A47-0751-4E79-B22B-8C0B96AFAFA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931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C898-90D2-4DD6-9311-128E08E5C4F6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8A47-0751-4E79-B22B-8C0B96AFAFA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313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C898-90D2-4DD6-9311-128E08E5C4F6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8A47-0751-4E79-B22B-8C0B96AFA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859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C898-90D2-4DD6-9311-128E08E5C4F6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8A47-0751-4E79-B22B-8C0B96AFAFA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956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C898-90D2-4DD6-9311-128E08E5C4F6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8A47-0751-4E79-B22B-8C0B96AFAFA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23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C898-90D2-4DD6-9311-128E08E5C4F6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8A47-0751-4E79-B22B-8C0B96AFAFA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700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C898-90D2-4DD6-9311-128E08E5C4F6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8A47-0751-4E79-B22B-8C0B96AFAFA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248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C898-90D2-4DD6-9311-128E08E5C4F6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8A47-0751-4E79-B22B-8C0B96AFA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425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C898-90D2-4DD6-9311-128E08E5C4F6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8A47-0751-4E79-B22B-8C0B96AFAFA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74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C898-90D2-4DD6-9311-128E08E5C4F6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8A47-0751-4E79-B22B-8C0B96AFA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157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C898-90D2-4DD6-9311-128E08E5C4F6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8A47-0751-4E79-B22B-8C0B96AFAFA3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825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C898-90D2-4DD6-9311-128E08E5C4F6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8A47-0751-4E79-B22B-8C0B96AFAFA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485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C898-90D2-4DD6-9311-128E08E5C4F6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8A47-0751-4E79-B22B-8C0B96AFA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552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C898-90D2-4DD6-9311-128E08E5C4F6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8A47-0751-4E79-B22B-8C0B96AFAFA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585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C898-90D2-4DD6-9311-128E08E5C4F6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8A47-0751-4E79-B22B-8C0B96AFA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67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E4EC898-90D2-4DD6-9311-128E08E5C4F6}" type="datetimeFigureOut">
              <a:rPr lang="ru-RU" smtClean="0"/>
              <a:t>31.05.2021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98A47-0751-4E79-B22B-8C0B96AFA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36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/>
              <a:t>Йеллоустонский</a:t>
            </a:r>
            <a:r>
              <a:rPr lang="ru-RU" dirty="0"/>
              <a:t> национальный парк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551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00133" y="760822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Йе́ллоустонский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национа́льный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парк — международный биосферный заповедник, объект Всемирного Наследия ЮНЕСКО, первый в мире национальный парк (основан 1 марта 1872 года). Находится в США, на территории штатов Вайоминг, Монтана и Айдахо. Парк знаменит многочисленными гейзерами и другими геотермическими объектами, богатой живой природой, живописными ландшафтами. Площадь парка — 898,3 тыс. га.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267" y="3346145"/>
            <a:ext cx="4686300" cy="28352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733" y="747053"/>
            <a:ext cx="3623734" cy="519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04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74734" y="748818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огромной территории парка находятся озёра, реки, каньоны и пещеры. Озеро Йеллоустон, одно из самых больших высокогорных озёр в Северной Америке, расположено в центре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Йеллоустонской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кальдеры, самого большого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супервулкана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континенте. Кальдера считается дремлющим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супервулканом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он извергался с огромной силой несколько раз за последние два миллиона лет. Большая часть территории парка покрыта застывшей лавой; в парке находится одно из пяти существующих в мире гейзерных полей.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48818"/>
            <a:ext cx="4319837" cy="30049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866" y="3820954"/>
            <a:ext cx="3318933" cy="22236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9208" y="3991684"/>
            <a:ext cx="3421591" cy="205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42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01068" y="635678"/>
            <a:ext cx="72897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парке растёт около двух тысяч видов растений, встречаются несколько сотен видов млекопитающих, птиц, пресмыкающихся и рыб, в том числе находящихся под угрозой уничтожения. Большая часть территории покрыта лесом, меньшая — степью. Каждый год случаются лесные пожары; около трети всех лесов выгорело в результате катастрофических пожаров 1988 года. В парке проложено несколько сот километров асфальтовых дорог, по которым осуществляется доступ посетителей. Имеются многочисленные возможности для активного отдыха.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66" y="635678"/>
            <a:ext cx="3085681" cy="45205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246" y="3221001"/>
            <a:ext cx="4143375" cy="2800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7587" y="3221001"/>
            <a:ext cx="1994641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306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</TotalTime>
  <Words>220</Words>
  <Application>Microsoft Office PowerPoint</Application>
  <PresentationFormat>Широкоэкранный</PresentationFormat>
  <Paragraphs>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Garamond</vt:lpstr>
      <vt:lpstr>Times New Roman</vt:lpstr>
      <vt:lpstr>Натуральные материалы</vt:lpstr>
      <vt:lpstr>Йеллоустонский национальный парк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manager</dc:creator>
  <cp:lastModifiedBy>manager</cp:lastModifiedBy>
  <cp:revision>8</cp:revision>
  <dcterms:created xsi:type="dcterms:W3CDTF">2021-05-31T14:41:08Z</dcterms:created>
  <dcterms:modified xsi:type="dcterms:W3CDTF">2021-05-31T14:48:10Z</dcterms:modified>
</cp:coreProperties>
</file>