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1" r:id="rId7"/>
    <p:sldId id="266" r:id="rId8"/>
    <p:sldId id="260" r:id="rId9"/>
    <p:sldId id="263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D6EA-C773-479F-9AF8-AAB83CADA45A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225C-E0E8-4AEE-85A1-9F62F980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7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D6EA-C773-479F-9AF8-AAB83CADA45A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225C-E0E8-4AEE-85A1-9F62F980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0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D6EA-C773-479F-9AF8-AAB83CADA45A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225C-E0E8-4AEE-85A1-9F62F980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5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D6EA-C773-479F-9AF8-AAB83CADA45A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225C-E0E8-4AEE-85A1-9F62F980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6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D6EA-C773-479F-9AF8-AAB83CADA45A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225C-E0E8-4AEE-85A1-9F62F980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8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D6EA-C773-479F-9AF8-AAB83CADA45A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225C-E0E8-4AEE-85A1-9F62F980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D6EA-C773-479F-9AF8-AAB83CADA45A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225C-E0E8-4AEE-85A1-9F62F980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2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D6EA-C773-479F-9AF8-AAB83CADA45A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225C-E0E8-4AEE-85A1-9F62F980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6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D6EA-C773-479F-9AF8-AAB83CADA45A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225C-E0E8-4AEE-85A1-9F62F980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8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D6EA-C773-479F-9AF8-AAB83CADA45A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225C-E0E8-4AEE-85A1-9F62F980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5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D6EA-C773-479F-9AF8-AAB83CADA45A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225C-E0E8-4AEE-85A1-9F62F980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4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D6EA-C773-479F-9AF8-AAB83CADA45A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2225C-E0E8-4AEE-85A1-9F62F980A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0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064" y="0"/>
            <a:ext cx="10260632" cy="6885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0348" y="5229200"/>
            <a:ext cx="81478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ОРУЖИЕ ПОБЕДЫ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4044"/>
            <a:ext cx="7164288" cy="40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4044"/>
            <a:ext cx="7164288" cy="40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36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4044"/>
            <a:ext cx="7164288" cy="40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9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4044"/>
            <a:ext cx="7164288" cy="40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34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4044"/>
            <a:ext cx="7164288" cy="40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5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4044"/>
            <a:ext cx="7164288" cy="40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07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4044"/>
            <a:ext cx="7164288" cy="40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58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4044"/>
            <a:ext cx="7164288" cy="40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0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4044"/>
            <a:ext cx="7164288" cy="40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1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4044"/>
            <a:ext cx="7164288" cy="40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02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4044"/>
            <a:ext cx="7164288" cy="40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7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4</cp:revision>
  <dcterms:created xsi:type="dcterms:W3CDTF">2019-11-01T13:45:34Z</dcterms:created>
  <dcterms:modified xsi:type="dcterms:W3CDTF">2019-11-01T14:37:03Z</dcterms:modified>
</cp:coreProperties>
</file>