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49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1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02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75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9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53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96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0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21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92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1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00F35-8287-4473-81E4-754C3967D41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3549-E474-4BD4-9624-E43D7686E9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7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8885" y="548680"/>
            <a:ext cx="79448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>
                <a:solidFill>
                  <a:schemeClr val="bg1"/>
                </a:solidFill>
                <a:latin typeface="Arial Black" panose="020B0A04020102020204" pitchFamily="34" charset="0"/>
              </a:rPr>
              <a:t>Мигель Идальго</a:t>
            </a:r>
            <a:endParaRPr lang="ru-RU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254" y="1844824"/>
            <a:ext cx="4770065" cy="441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84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5556" y="1074507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Мигель Идальго родился 8 мая 1753 года в семье управляющего поместьем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двенадцать лет своей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провел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имении отца в районе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Бахил. Мальчику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было еще и десяти лет, когда он остался сиротой.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1765 году Мигель и его брат Хосе Хоакин поступили в школу ордена иезуитов. Но окончить ее не удалось,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скоро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иезуитов изгнали из Мексики. Юношам пришлось продолжить учебу в обычном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училище.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Закончив в марте 1770 года училище, Мигель вместе с братом поступил в столичный университет, окончил его и получил степень бакалавра искусств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1773 году братья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Идальго получили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вторую ученую степень — бакалавра теологии.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 на протяжении многих лет братья служили церкви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28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20" y="1109731"/>
            <a:ext cx="6840760" cy="463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7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5556" y="1720840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Мигель Идальго в январе 1790 года стал ректором церковного училища. Но спустя два года он неожиданно подал в отставку и стал приходским священником.</a:t>
            </a:r>
          </a:p>
          <a:p>
            <a:pPr fontAlgn="base"/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1800 году он предстал перед судом инквизиции.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Доказать обвинение инквизиция так и не смогла. Дело Мигеля Идальго было прекращено. Но было ясно, что инквизиция не остановится, пока не докажет «вину».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5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5556" y="1905506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1807 году Мигель вынужден был уехать в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Керетаро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Здесь он активизировал революционную деятельность, пропагандируя идею независимости Мексики.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создал конспиративный кружок, где его сторонники обсуждали планы подготовки вооруженного восстания.</a:t>
            </a:r>
          </a:p>
          <a:p>
            <a:pPr fontAlgn="base"/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сожалению, не обошлось без предательства. Кто- то донес властям о готовящемся восстании. Начались аресты.</a:t>
            </a:r>
          </a:p>
        </p:txBody>
      </p:sp>
    </p:spTree>
    <p:extLst>
      <p:ext uri="{BB962C8B-B14F-4D97-AF65-F5344CB8AC3E}">
        <p14:creationId xmlns:p14="http://schemas.microsoft.com/office/powerpoint/2010/main" val="236899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5556" y="1074509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Идальго стремился как можно быстрее захватить столицу интендантства —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Гуанахуато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28 сентября армия Мигеля взяла этот город штурмом.</a:t>
            </a:r>
          </a:p>
          <a:p>
            <a:pPr fontAlgn="base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октября его главные силы двинулись к югу и через неделю взяли Вальядолид, а 19 октября подошли к городу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Акамбаро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Здесь, 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Акамбаро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военный совет повстанцев провозгласил Мигеля Идальго генералиссимусом. Затем повстанческая армия двинулась 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Истлауаку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освободила ее от испанцев, а потом направилась к Мехико.</a:t>
            </a:r>
          </a:p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штурмовать Мехико Идальго не стал.</a:t>
            </a:r>
          </a:p>
          <a:p>
            <a:pPr fontAlgn="base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вводил свою ослабленную и вдвое уменьшившуюся армию в сражение. Тем временем революционное движение охватило большую часть страны.</a:t>
            </a:r>
          </a:p>
        </p:txBody>
      </p:sp>
    </p:spTree>
    <p:extLst>
      <p:ext uri="{BB962C8B-B14F-4D97-AF65-F5344CB8AC3E}">
        <p14:creationId xmlns:p14="http://schemas.microsoft.com/office/powerpoint/2010/main" val="278613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78113" y="5289014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июля 1811 года Мигель Идальго был казнен. Но казнь патриота-лидера не ослабила повстанческого движения. Его возглавили другие.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462" y="980728"/>
            <a:ext cx="6481076" cy="345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9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363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7</cp:revision>
  <dcterms:created xsi:type="dcterms:W3CDTF">2019-10-10T08:19:37Z</dcterms:created>
  <dcterms:modified xsi:type="dcterms:W3CDTF">2019-10-10T09:38:51Z</dcterms:modified>
</cp:coreProperties>
</file>