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5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90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04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4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22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29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8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15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87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36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E93DD-4587-4CFE-96CB-56E3018A2D28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7CC1-B8C9-4BE3-9BFE-0135C69F5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2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332656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dirty="0" smtClean="0">
                <a:latin typeface="VeryBerry Pro" pitchFamily="50" charset="-52"/>
              </a:rPr>
              <a:t>Виктор Гюго</a:t>
            </a:r>
            <a:endParaRPr lang="ru-RU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eryBerry Pro" pitchFamily="50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12" y="6067767"/>
            <a:ext cx="9127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(1802—1885)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850" y="1779206"/>
            <a:ext cx="6464300" cy="43053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5747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Детство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989" y="1700808"/>
            <a:ext cx="3429000" cy="4343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0800000" flipV="1">
            <a:off x="179512" y="1546920"/>
            <a:ext cx="488756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имя известного французского поэта, прозаика и драматурга звучит, как Виктор Мари Гюго. В семье кроме него было два брата, Виктор был самым младшим. Родился очень маленьким и часто болел. Жили Гюго богато, имели трёхэтажный дом. Глава семьи был родом из крестьян, но сумел добиться много в своей жизни. В его биографическом послужном списке наблюдается огромный скачок, он дослужился до чина генерала в армии Наполеона. Мать была по тем временам дочерью знатного судовладельца.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58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Детство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971600" y="1105000"/>
            <a:ext cx="72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детства будущему писателю знакомы Марсель и Корсика, Эльба и Италия, Мадрид и Париж. Эти путешествия сформировали мировоззрение мальчика как романтика. Вся биография маленького путешественника подвигла его на описание тех мест, которые навсегда пленили своей красотой и изяществом, простотой и невероятным трудолюбием местных жителей. В каждом месте, где, по долгу службы отца, останавливалась семья, мальчик находил свои прелести жизни.</a:t>
            </a: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к детям в семье относились с большой любовью, мать и отец часто ссорились из-за своих несхожих политических взглядов. Родители разошлись по причине новой влюблённости матери, сына женщина забрала и уехала на постоянное местожительство в Париж. В этом городе Виктор Гюго получил образование. В четырнадцатилетнем возрасте он уже начинает зарабатывать деньги своей писательской деятельностью.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6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Взрослая жизнь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730" y="1700808"/>
            <a:ext cx="3233517" cy="4343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0800000" flipV="1">
            <a:off x="179512" y="1546920"/>
            <a:ext cx="488756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отца, Виктор должен был поступить в Политехнический институт. Действительно, мальчик показывал хорошие способности в области точных наук. Но Виктор предпочёл литературу, и вскоре убедил всех в правильности своего выбора. Когда Гюго проходил обучение в Лицее, он часто сочинял пьесы для импровизированного школьного театра. Костюмы делали сами из бумаги и картона, а сцену сооружали, сдвинув столы. Почётный отзыв за стихотворение, две премии за поэмы – это его первые награды за сочинительский труд.</a:t>
            </a:r>
          </a:p>
        </p:txBody>
      </p:sp>
    </p:spTree>
    <p:extLst>
      <p:ext uri="{BB962C8B-B14F-4D97-AF65-F5344CB8AC3E}">
        <p14:creationId xmlns:p14="http://schemas.microsoft.com/office/powerpoint/2010/main" val="151955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Взрослая жизнь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889216" y="1310715"/>
            <a:ext cx="73655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романов «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Ган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Исландец» был встречен читательской аудиторией довольно сдержанно. А критик Шарль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Нодье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дал молодому литератору несколько дельных советов. Виктор стал активно общаться со своим отцом и посвящает ему несколько своих сочинений. Гюго дружен с Мериме и Мюссе. В последующих произведениях у писателя звучат политические нотки, он, не боясь осуждения, выказывает своё негативное отношение к смертной казни.</a:t>
            </a: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Почти тринадцать лет автор вплотную работает с театром, он пишет драматические произведения и выступает за новое в искусстве и литературе, чем вызывает массу споров вокруг своего имени. Гюго, не стесняясь, входит в переписку с высшими кругами, занимает несколько значимых постов во Французской академии и Национальном собрании. Почти двадцать лет находится в изгнании по указу императора Наполеона III.</a:t>
            </a:r>
          </a:p>
        </p:txBody>
      </p:sp>
    </p:spTree>
    <p:extLst>
      <p:ext uri="{BB962C8B-B14F-4D97-AF65-F5344CB8AC3E}">
        <p14:creationId xmlns:p14="http://schemas.microsoft.com/office/powerpoint/2010/main" val="380230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жизнь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448" y="1700808"/>
            <a:ext cx="2926080" cy="4343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0800000" flipV="1">
            <a:off x="174753" y="1518018"/>
            <a:ext cx="488756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Знаменитый писатель был постоянен не только в своих взглядах, но и в личной жизни. Он женился один раз, потому что нашёл в лице Адель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Фуше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единственную любовь. Это был счастливый брак, в котором родилось пятеро детей. Супруга не читала произведений писателя и не разделяла восторга почитателей его таланта. Есть сведения, что жена Гюго изменяла ему с его же другом.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ребёнок Гюго умер ещё в младенческом возрасте. Остальные дети, кроме последней дочери Адель, не пережили своего знаменитого отца. </a:t>
            </a:r>
          </a:p>
        </p:txBody>
      </p:sp>
    </p:spTree>
    <p:extLst>
      <p:ext uri="{BB962C8B-B14F-4D97-AF65-F5344CB8AC3E}">
        <p14:creationId xmlns:p14="http://schemas.microsoft.com/office/powerpoint/2010/main" val="94379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оследние годы писателя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880" y="1248545"/>
            <a:ext cx="4486237" cy="275651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10800000" flipV="1">
            <a:off x="249140" y="4077073"/>
            <a:ext cx="864571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Гюго заболел воспалением лёгких. Его можно было вылечить, будь он не в преклонном возрасте. В 83 года организм уже ослаблен и неадекватно реагирует на медикаменты и усилия врачей. Похороны были очень пышными, проститься с великим автором «Собора Парижской богоматери» пришло почти миллион человек, целых 10 дней длилось прощание с писателем. Правительство разрешило эту церемонию, не стало препятствовать этой процедуре, так как понимало, насколько был популярен писатель среди французского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69854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ниги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503217" y="1628800"/>
            <a:ext cx="864571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Отверженные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Собор Парижской Богоматери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Человек, который смеется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Последний день приговоренного к смерти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Девяносто третий год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Козетта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Труженики моря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Гаврош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Клод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Эрнани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88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875002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atin typeface="VeryBerry Pro" pitchFamily="50" charset="-52"/>
                <a:cs typeface="Times New Roman" panose="02020603050405020304" pitchFamily="18" charset="0"/>
              </a:rPr>
              <a:t>Спасибо за внимание!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eryBerry Pro" pitchFamily="50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597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642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5</cp:revision>
  <dcterms:created xsi:type="dcterms:W3CDTF">2019-09-30T13:43:58Z</dcterms:created>
  <dcterms:modified xsi:type="dcterms:W3CDTF">2019-09-30T15:11:25Z</dcterms:modified>
</cp:coreProperties>
</file>