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59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743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89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9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4754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47479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44367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841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497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2924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522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532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1093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6636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2047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6435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724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2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C73D409-C9DE-4813-9B16-F388E3B92A21}" type="datetimeFigureOut">
              <a:rPr lang="ru-RU" smtClean="0"/>
              <a:t>16.04.2021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BE77678-A610-4A3D-AF04-850B9DD146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7208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Города Гродненской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589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3607" y="0"/>
            <a:ext cx="143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Слоним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9172" y="523220"/>
            <a:ext cx="882128" cy="1089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29732" y="710906"/>
            <a:ext cx="995943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Слоним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— один из наиболее древних городов 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Беларуси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 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Гродненской области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районный центр 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Слонимского района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Лежит на слиянии рек </a:t>
            </a:r>
            <a:r>
              <a:rPr lang="ru-RU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Щара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 </a:t>
            </a:r>
            <a:r>
              <a:rPr lang="ru-RU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Исса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195 км к юго-западу от 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Минска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в 143 км юго-восточнее 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Гродно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в 10 километрах от Слонима находится известнейший </a:t>
            </a:r>
            <a:r>
              <a:rPr lang="ru-RU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Жировичский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православный монастырь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По данным на 1 января 2018 года население города составило 49 441 человек.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письменным источникам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Ипатьевская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летопись), впервые Слоним упоминается под 1252 годом, как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Вслоним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6" y="2742231"/>
            <a:ext cx="3143250" cy="31432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421" y="2763308"/>
            <a:ext cx="4476750" cy="238125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15409" y="5240893"/>
            <a:ext cx="4140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Жировичский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православный монастырь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907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7400" y="442248"/>
            <a:ext cx="1043939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«Газпром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трансгаз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Беларусь», филиал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УМГ — компрессорная станция «Слоним» на магистральном трубопроводе Ямал - Европа;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СКБЗ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Альбертин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— картонно-бумажный завод, производитель картона, бумаги, санитарно-гигиенических товаров, картонно-бумажных гильз;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«Слонимская КПФ» (камвольно-прядильная фабрика) — производитель различных типов пряжи;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«Слонимский хлебозавод» РУП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Гроднохлебпром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УРПП «Слонимская фабрика художественных изделий»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Скидельского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агрокомбината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Слониммебель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ЧУТП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Ромгиль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-текс»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Слонимский филиал ОАО «Дворецкий льнозавод»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УДП «Винодельческий завод»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ОАО «Слонимский мясокомбинат»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 «Мотороремонтный завод»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ДП «Завод ЖБК»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ГОУПП «Слонимская типография»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КУП «Слонимский ДСЗ»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ОАО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Мозырский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авторемонтный завод»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ГЛХУ «Слонимский лесхоз»</a:t>
            </a:r>
          </a:p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лесничество ГЛХУ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Ивацевичский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военный лесхоз»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Производственный цех «Слоним» ОАО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Щучинский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маслосыродельный завод»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8469" y="0"/>
            <a:ext cx="4546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г. Слонима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3735" y="2015067"/>
            <a:ext cx="2288790" cy="16081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5067" y="3929984"/>
            <a:ext cx="3056528" cy="188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16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4267" y="0"/>
            <a:ext cx="598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г. Слонима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7467" y="558800"/>
            <a:ext cx="1044786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1934 году на окраине Слонима на глубине 0,5 метра был найден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идол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 — изваяние X века из валуна красно-серого цвета. В настоящее время идол хранится в Слонимском краеведческом музее.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православным храмом города является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-Преображенский собор, а главным католическим — храм Святого Андрея.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в городе расположена Слонимская синагога — памятник архитектуры барокко XVII века.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Сохранилась ратуша (середина ХVIIІ века), в которой в настоящее время размещается Слонимская центральная районная библиотека.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железнодорожного вокзала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построено в стиле «модерн» в 1922 году.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гордостей города является Огинский канал, который в былые времена был важной водной артерией региона.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698121"/>
            <a:ext cx="1847850" cy="186861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3904" y="5708134"/>
            <a:ext cx="22936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храм Святого Андрея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7545" y="3448630"/>
            <a:ext cx="2573867" cy="19304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65598" y="5452768"/>
            <a:ext cx="3161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-Преображенский собор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1400" y="3557352"/>
            <a:ext cx="2340899" cy="175567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121400" y="5268102"/>
            <a:ext cx="22930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Слонимская синагога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8981" y="3626582"/>
            <a:ext cx="2530302" cy="189772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8838981" y="5536816"/>
            <a:ext cx="2067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Здание железнодорожного вокзала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002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24512" y="-34612"/>
            <a:ext cx="18773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Волковыск</a:t>
            </a:r>
            <a:endParaRPr lang="ru-RU" sz="28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26528" r="26597"/>
          <a:stretch/>
        </p:blipFill>
        <p:spPr>
          <a:xfrm>
            <a:off x="10803467" y="523220"/>
            <a:ext cx="889000" cy="10668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7133" y="2539606"/>
            <a:ext cx="2778986" cy="27789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22867" y="617321"/>
            <a:ext cx="9880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Волковы́ск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белор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Ваўкавыск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— город, расположенный в юго-западной части Гродненской области Беларуси на реке Россь, административный центр Волковысского района. Традиционно датой первого упоминания в письменных источниках считается 1252 год: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Ипатьевской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летописи он упоминался в связи с вторжением галицко-волынских князей Даниила и его брата Василька Романовичей в литовские земли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Миндовга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Население составляет  43815 человек.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29279" y="1971493"/>
            <a:ext cx="858405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Волковысском районе действует 29 промышленных предприятий, из которых 8 — государственной собственности, 4 акционерных общества, одно кооперативное предприятие, 12 предприятий малого и среднего бизнеса. Крупнейшими предприятиями Волковысского района являются: ОАО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Красносельскстройматериалы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ОАО «Волковысский мясокомбинат», ОАО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Беллакт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ВолМет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Продукция этих предприятий широко известна не только в Белоруссии, но и за её пределами. Крупнейшие предприятия пищевой промышленности, расположенные в городе, — ОАО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Беллакт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(производитель сухого детского питания и молочной продукции) и ОАО «Волковысский мясокомбинат» (субпродукты, колбасные изделия, пельмени и мясные полуфабрикаты)</a:t>
            </a:r>
            <a:r>
              <a:rPr lang="ru-RU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Машиностроение представлено ОАО «Волковысский машиностроительный завод» и ОАО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ВолМет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ГП «Одиннадцать» занимается производством мебели, дверных и оконных блоков, спецодежды и другой продукции. Сельское хозяйство Волковысского района представлено 5 сельскохозяйственными кооперативами, 8 унитарными предприятиями различных форм собственности и птицефабрикой. За ними закреплено 66 886 га сельскохозяйственных угодий.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96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5666" y="76200"/>
            <a:ext cx="58758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г. Волковыска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3732" y="537865"/>
            <a:ext cx="104986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Католический храм св. Вацлава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1848 год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Военно-исторический музей имени П. Багратиона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Православная церковь св. Николая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1874 год.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Археологические городища «</a:t>
            </a:r>
            <a:r>
              <a:rPr lang="ru-RU" b="0" i="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Муравельник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и «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Шведская гора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на юго-восточной окраине города.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Рядовая жилая застройка второй половины XIX — первых трех десятилетий XX века, расположенная на участке ул. Жолудева, в районе железнодорожного вокзала.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Кладбище польских солдат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Кладбища еврейское, католическое и православное. На последнем — могила генерал-лейтенанта </a:t>
            </a:r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Якова Давыдовича Юзефовича</a:t>
            </a:r>
            <a:r>
              <a:rPr lang="ru-RU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(1872–1929), участника Белого движения (родился и умер в Волковыске)</a:t>
            </a:r>
            <a:endParaRPr lang="ru-RU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908" y="3123188"/>
            <a:ext cx="2611407" cy="192294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066" y="5141429"/>
            <a:ext cx="2324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Католический храм св. Вацлава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7666" y="3114119"/>
            <a:ext cx="1780645" cy="267364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767666" y="5787759"/>
            <a:ext cx="20658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Военно-исторический музей имени П. Багратиона</a:t>
            </a:r>
            <a:endParaRPr lang="ru-RU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4085" y="3114119"/>
            <a:ext cx="3023687" cy="2126145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5998662" y="5376276"/>
            <a:ext cx="2319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Православная церковь св. Николая</a:t>
            </a:r>
            <a:endParaRPr lang="ru-RU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1533" y="3584853"/>
            <a:ext cx="3143250" cy="2362200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9305619" y="5977069"/>
            <a:ext cx="16410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Шведская гора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335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2770" y="0"/>
            <a:ext cx="17027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Сморгонь</a:t>
            </a:r>
            <a:endParaRPr lang="ru-RU" sz="28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5729" y="523220"/>
            <a:ext cx="1156425" cy="13817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6944" t="15925" r="3958" b="13828"/>
          <a:stretch/>
        </p:blipFill>
        <p:spPr>
          <a:xfrm>
            <a:off x="9682074" y="2048933"/>
            <a:ext cx="2050080" cy="42418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97467" y="635000"/>
            <a:ext cx="878460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Сморгонь — город в Гродненской области Белоруссии, административный центр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Сморгонского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района. Расположен на реке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Оксне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(левый приток реки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Вилии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и её притоке реке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Гервятке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 110 км к северо-западу от Минска и в 260 км к северо-востоку от Гродно. Железнодорожная станция на линии Молодечно — Вильнюс, узел автодорог на Молодечно, Вилейку, Вильнюс, Свирь, Крево. Первое письменное упоминание Сморгони связано с именем Юрия Ивановича Зеновича (около 1450 — после 1516). Известен с начала XVI века как частновладельческое местечко Зеновичей,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Радзивиллов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Пшездецких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XVII веке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Радзивиллы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основали здесь школу дрессировки медведей —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Сморгонскую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медвежью академию». Во время войны 1812 года при отступлении французских войск в Сморгони Наполеон Бонапарт передал командование войсками маршалу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Мюрату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отбыл в Париж. В конце XIX века Сморгонь — крупный центр кожевенной и обувной промышленности. Во время первой мировой войны город полностью разрушен. В 1960—1980-е годы в городе построен ряд крупных промышленных предприятий. Население — 36 300 человек (на 1 января 2020 года).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525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2867" y="584201"/>
            <a:ext cx="1041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завода оптического станкостроения (ОАО «СЗОС)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агрегатный завод (РУП «САЗ»)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комбикормовый завод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 №7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Сморгоньсиликатобетон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ОАО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Красносельскстройматериалы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литейно-механический завод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хлебозавод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Сморгонские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молочные продукты»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86200" y="0"/>
            <a:ext cx="3728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г. Сморгонь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3125" t="64444" r="82014" b="25679"/>
          <a:stretch/>
        </p:blipFill>
        <p:spPr>
          <a:xfrm>
            <a:off x="863600" y="3098800"/>
            <a:ext cx="1710267" cy="19545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3934" y="3098800"/>
            <a:ext cx="3173883" cy="27353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7884" y="3098800"/>
            <a:ext cx="2190750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753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65199" y="508000"/>
            <a:ext cx="1039706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Костёл Святого Михаила Архангела в Сморгони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оборонительный католический костел, построен в стиле Ренессанс. Стены костёла составляют от 1,8 до 3 метров в толщину. Был построен в 1552—1553 годах как деревянный кальвинистский собор на средства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брест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-литовского воеводы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Криштофа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Зеновича. В 1866 году костёл превратился в церковь. В 1921 году — снова в костёл. В 1947 году храм был закрыт.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города могут посетить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кальвинистский собор XVI века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здание, где некогда учились А.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Дерюго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и Р.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Лапицкий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На здании установлена мемориальная доска. В окрестностях Сморгони находятся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усадьба Огинского,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Кревский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замок, дом Богушевича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многочисленные места военных сражений, огромное количество древних храмов и костёлов.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4332" y="0"/>
            <a:ext cx="57319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Достопримечательности г. Сморгонь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3734" y="5163423"/>
            <a:ext cx="2652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Костёл Святого Михаила Архангела</a:t>
            </a:r>
            <a:endParaRPr lang="ru-RU" dirty="0"/>
          </a:p>
        </p:txBody>
      </p:sp>
      <p:pic>
        <p:nvPicPr>
          <p:cNvPr id="2053" name="Picture 5" descr="Smarhon Kasciol Sv Michala 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34" y="2986431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608" y="3139658"/>
            <a:ext cx="3445437" cy="19064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917576" y="5163423"/>
            <a:ext cx="2039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усадьба Огинского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93113" y="3093323"/>
            <a:ext cx="2969153" cy="22250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8686125" y="5348089"/>
            <a:ext cx="1751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Кревский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замок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665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790</Words>
  <Application>Microsoft Office PowerPoint</Application>
  <PresentationFormat>Широкоэкранный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Garamond</vt:lpstr>
      <vt:lpstr>Times New Roman</vt:lpstr>
      <vt:lpstr>Натуральные материалы</vt:lpstr>
      <vt:lpstr>Города Гродненской области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Города Гродненской области</dc:title>
  <dc:creator>manager</dc:creator>
  <cp:lastModifiedBy>manager</cp:lastModifiedBy>
  <cp:revision>21</cp:revision>
  <dcterms:created xsi:type="dcterms:W3CDTF">2021-04-16T12:23:00Z</dcterms:created>
  <dcterms:modified xsi:type="dcterms:W3CDTF">2021-04-16T13:18:50Z</dcterms:modified>
</cp:coreProperties>
</file>