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32A5-AF5E-4D76-BBED-138B8347E47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67CE-2556-4F65-AB77-321EF3E0F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267CE-2556-4F65-AB77-321EF3E0FF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7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267CE-2556-4F65-AB77-321EF3E0FF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7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267CE-2556-4F65-AB77-321EF3E0FF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7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267CE-2556-4F65-AB77-321EF3E0FF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7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267CE-2556-4F65-AB77-321EF3E0FF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76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267CE-2556-4F65-AB77-321EF3E0FF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7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8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4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8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6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9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9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5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9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8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B0A-943E-4046-98E8-65C9A7F7F31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8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2060848"/>
            <a:ext cx="5149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VeryBerry Pro" pitchFamily="50" charset="-52"/>
              </a:rPr>
              <a:t>Карл Брюллов</a:t>
            </a:r>
            <a:endParaRPr lang="ru-RU" sz="8000" dirty="0">
              <a:solidFill>
                <a:schemeClr val="bg1"/>
              </a:solidFill>
              <a:latin typeface="VeryBerry Pro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429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8778" y="5589240"/>
            <a:ext cx="9153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Будущий художник родился 23 декабря 1799 года в Санкт-Петербурге. Семья Брюлловых была многодетной: Карл рос в окружении троих братьев и двух сестер.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занимался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орнаментальной скульптурой, вырезал по дереву, мастерски писал миниатюры и преподавал в академии художеств. Неудивительно, что дети переняли от него тягу к творчеству и чувство прекрасного.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1132417"/>
            <a:ext cx="5724128" cy="3816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2097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097" y="5661248"/>
            <a:ext cx="9153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рос болезненным мальчиком и много времени вынужденно проводил в постели. Однако, несмотря на это, с усердием вникал в тонкости мастерства живописи, усиленно занимаясь с отцом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лет Карл Брюллов с легкостью поступил в Петербургскую академию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художеств.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61" y="1251834"/>
            <a:ext cx="5365877" cy="3577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616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89734"/>
            <a:ext cx="9153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1822 г. Карл приехал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братом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Александром в Италию.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молодые люди изучали творчество мастеров Эпохи Возрождения, а также более ранние работы европейских художников. Особенно по душе Карлу Брюллову пришлась жанровая живопись. Под впечатлением от этого направления молодой человек написал знаменитые картины «Итальянское утро» и «Итальянский полдень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46" y="1260538"/>
            <a:ext cx="5363604" cy="3575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7322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4250" y="5517232"/>
            <a:ext cx="9153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«итальянский период» в работах Брюллова отмечен большим количеством портретов: «Всадница», портрет Юлии Самойловой с арапчонком, портрет музыканта Матвея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Виельгорского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все эти творения относятся именно к тому времени.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42" y="1412776"/>
            <a:ext cx="5330312" cy="35535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8580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550" y="5373216"/>
            <a:ext cx="9153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Величественность Помпеи, погибшей из-за стихии, впечатлила художника, и следующие несколько лет Карл Брюллов посвятил изучению истории Помпеи и археологических материалов. Результатом кропотливой работы стало полотно, получившее название «Последний день Помпеи» и ставшее, по мнению искусствоведов, вершиной творчества мастера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 «Последний день Помпеи», Брюллов впал в творческий кризис, начинал и бросал полотна незаконченными, а вскоре и вовсе перестал брать в руки кисть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47" y="1278801"/>
            <a:ext cx="5229902" cy="3486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924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549" y="5042118"/>
            <a:ext cx="9153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Решив отвлечься, Карл Павлович отправился в экспедицию по Греции и Турции. Смена обстановки пошла художнику на пользу: сразу после поездки Брюллов написал целую серию акварелей и рисунков, самыми известными из которых стали «Раненый грек», «Бахчисарайский фонтан», «Турок, садящийся на коня», «Турчанка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1835-м Брюллов, повинуясь указу царя, вернулся в Российскую империю. Однако не сразу проследовал в Санкт-Петербург, а задержался в Одессе, а затем и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Москве.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возвращении в Петербург Карл Брюллов, как и прежде его отец, стал преподавать в петербургской академии художеств. Позднее стиль учеников Карла Павловича назовут 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брюлловской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школой». Сам Брюллов продолжил работать над портретами, кроме того, участвовал в росписи церкви Петра и Павла, что на Невском проспекте.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02" y="1278801"/>
            <a:ext cx="4406192" cy="3486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819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097" y="5466259"/>
            <a:ext cx="9153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1847-м здоровье художника вновь дало о себе знать: ревматизм и больное сердце Карла Павловича серьезно осложнились сильной простудой, и Брюллов надолго слег. Однако даже в таком состоянии мастер не мог не творить. В 1848 году Брюллов завершил автопортрет, который по сей день считается образцом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жанра.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 позднее Карл Павлович, по настоянию медиков, уехал на остров Мадейра. Морской климат должен был облегчить состояние художника, однако, к сожалению, было уже поздно. Здоровье Брюллова постоянно ухудшалось, и 23 июня 1852-го мастер ушел из жизни из-за болезни, подточившей организм.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47" y="1268760"/>
            <a:ext cx="5472608" cy="3648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126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536" y="3136612"/>
            <a:ext cx="7960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46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522</Words>
  <Application>Microsoft Office PowerPoint</Application>
  <PresentationFormat>Экран (4:3)</PresentationFormat>
  <Paragraphs>20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10</cp:revision>
  <dcterms:created xsi:type="dcterms:W3CDTF">2019-10-01T11:21:00Z</dcterms:created>
  <dcterms:modified xsi:type="dcterms:W3CDTF">2019-10-11T12:48:59Z</dcterms:modified>
</cp:coreProperties>
</file>